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3"/>
  </p:sldMasterIdLst>
  <p:notesMasterIdLst>
    <p:notesMasterId r:id="rId15"/>
  </p:notesMasterIdLst>
  <p:handoutMasterIdLst>
    <p:handoutMasterId r:id="rId16"/>
  </p:handoutMasterIdLst>
  <p:sldIdLst>
    <p:sldId id="271" r:id="rId4"/>
    <p:sldId id="331" r:id="rId5"/>
    <p:sldId id="334" r:id="rId6"/>
    <p:sldId id="406" r:id="rId7"/>
    <p:sldId id="411" r:id="rId8"/>
    <p:sldId id="415" r:id="rId9"/>
    <p:sldId id="412" r:id="rId10"/>
    <p:sldId id="416" r:id="rId11"/>
    <p:sldId id="366" r:id="rId12"/>
    <p:sldId id="367" r:id="rId13"/>
    <p:sldId id="270" r:id="rId14"/>
  </p:sldIdLst>
  <p:sldSz cx="9144000" cy="6858000" type="screen4x3"/>
  <p:notesSz cx="6858000" cy="9144000"/>
  <p:defaultTextStyle>
    <a:defPPr>
      <a:defRPr lang="nl-NL"/>
    </a:defPPr>
    <a:lvl1pPr algn="l" defTabSz="457200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Verdana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Verdana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Verdana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Verdana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Verdana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2400" b="1" kern="1200">
        <a:solidFill>
          <a:schemeClr val="tx1"/>
        </a:solidFill>
        <a:latin typeface="Verdana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sz="2400" b="1" kern="1200">
        <a:solidFill>
          <a:schemeClr val="tx1"/>
        </a:solidFill>
        <a:latin typeface="Verdana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sz="2400" b="1" kern="1200">
        <a:solidFill>
          <a:schemeClr val="tx1"/>
        </a:solidFill>
        <a:latin typeface="Verdana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sz="2400" b="1" kern="1200">
        <a:solidFill>
          <a:schemeClr val="tx1"/>
        </a:solidFill>
        <a:latin typeface="Verdana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79">
          <p15:clr>
            <a:srgbClr val="A4A3A4"/>
          </p15:clr>
        </p15:guide>
        <p15:guide id="2" pos="17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uurdv" initials="r" lastIdx="2" clrIdx="0"/>
  <p:cmAuthor id="1" name="emy franck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80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EFC9CA-229D-4BAE-AD31-3EB93C63F158}" v="1444" dt="2019-05-13T09:58:41.5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023" autoAdjust="0"/>
  </p:normalViewPr>
  <p:slideViewPr>
    <p:cSldViewPr snapToGrid="0" snapToObjects="1" showGuides="1">
      <p:cViewPr>
        <p:scale>
          <a:sx n="66" d="100"/>
          <a:sy n="66" d="100"/>
        </p:scale>
        <p:origin x="1282" y="-163"/>
      </p:cViewPr>
      <p:guideLst>
        <p:guide orient="horz" pos="279"/>
        <p:guide pos="17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ummers, L.G. (Lars)" userId="81da2382-774d-4e32-8b13-91b116ca31c3" providerId="ADAL" clId="{C8D49146-630E-4837-864E-AAFF39DABC8A}"/>
    <pc:docChg chg="undo custSel addSld delSld modSld sldOrd">
      <pc:chgData name="Tummers, L.G. (Lars)" userId="81da2382-774d-4e32-8b13-91b116ca31c3" providerId="ADAL" clId="{C8D49146-630E-4837-864E-AAFF39DABC8A}" dt="2019-05-13T09:58:41.584" v="1439" actId="1076"/>
      <pc:docMkLst>
        <pc:docMk/>
      </pc:docMkLst>
      <pc:sldChg chg="modSp">
        <pc:chgData name="Tummers, L.G. (Lars)" userId="81da2382-774d-4e32-8b13-91b116ca31c3" providerId="ADAL" clId="{C8D49146-630E-4837-864E-AAFF39DABC8A}" dt="2019-05-13T09:38:36.253" v="914" actId="20577"/>
        <pc:sldMkLst>
          <pc:docMk/>
          <pc:sldMk cId="4182922833" sldId="271"/>
        </pc:sldMkLst>
        <pc:spChg chg="mod">
          <ac:chgData name="Tummers, L.G. (Lars)" userId="81da2382-774d-4e32-8b13-91b116ca31c3" providerId="ADAL" clId="{C8D49146-630E-4837-864E-AAFF39DABC8A}" dt="2019-05-13T08:53:51.234" v="49" actId="20577"/>
          <ac:spMkLst>
            <pc:docMk/>
            <pc:sldMk cId="4182922833" sldId="271"/>
            <ac:spMk id="2" creationId="{0A1BB385-AAB7-488A-A421-3577B55B6B53}"/>
          </ac:spMkLst>
        </pc:spChg>
        <pc:spChg chg="mod">
          <ac:chgData name="Tummers, L.G. (Lars)" userId="81da2382-774d-4e32-8b13-91b116ca31c3" providerId="ADAL" clId="{C8D49146-630E-4837-864E-AAFF39DABC8A}" dt="2019-05-13T09:38:36.253" v="914" actId="20577"/>
          <ac:spMkLst>
            <pc:docMk/>
            <pc:sldMk cId="4182922833" sldId="271"/>
            <ac:spMk id="14338" creationId="{00000000-0000-0000-0000-000000000000}"/>
          </ac:spMkLst>
        </pc:spChg>
      </pc:sldChg>
      <pc:sldChg chg="modSp ord">
        <pc:chgData name="Tummers, L.G. (Lars)" userId="81da2382-774d-4e32-8b13-91b116ca31c3" providerId="ADAL" clId="{C8D49146-630E-4837-864E-AAFF39DABC8A}" dt="2019-05-13T09:37:57.329" v="872"/>
        <pc:sldMkLst>
          <pc:docMk/>
          <pc:sldMk cId="3017348984" sldId="331"/>
        </pc:sldMkLst>
        <pc:spChg chg="mod">
          <ac:chgData name="Tummers, L.G. (Lars)" userId="81da2382-774d-4e32-8b13-91b116ca31c3" providerId="ADAL" clId="{C8D49146-630E-4837-864E-AAFF39DABC8A}" dt="2019-05-13T08:55:38.328" v="189" actId="20577"/>
          <ac:spMkLst>
            <pc:docMk/>
            <pc:sldMk cId="3017348984" sldId="331"/>
            <ac:spMk id="2" creationId="{00000000-0000-0000-0000-000000000000}"/>
          </ac:spMkLst>
        </pc:spChg>
        <pc:spChg chg="mod">
          <ac:chgData name="Tummers, L.G. (Lars)" userId="81da2382-774d-4e32-8b13-91b116ca31c3" providerId="ADAL" clId="{C8D49146-630E-4837-864E-AAFF39DABC8A}" dt="2019-05-13T08:56:25.169" v="364" actId="6549"/>
          <ac:spMkLst>
            <pc:docMk/>
            <pc:sldMk cId="3017348984" sldId="331"/>
            <ac:spMk id="3" creationId="{00000000-0000-0000-0000-000000000000}"/>
          </ac:spMkLst>
        </pc:spChg>
      </pc:sldChg>
      <pc:sldChg chg="modSp ord">
        <pc:chgData name="Tummers, L.G. (Lars)" userId="81da2382-774d-4e32-8b13-91b116ca31c3" providerId="ADAL" clId="{C8D49146-630E-4837-864E-AAFF39DABC8A}" dt="2019-05-13T09:38:00.610" v="873"/>
        <pc:sldMkLst>
          <pc:docMk/>
          <pc:sldMk cId="716728028" sldId="334"/>
        </pc:sldMkLst>
        <pc:spChg chg="mod">
          <ac:chgData name="Tummers, L.G. (Lars)" userId="81da2382-774d-4e32-8b13-91b116ca31c3" providerId="ADAL" clId="{C8D49146-630E-4837-864E-AAFF39DABC8A}" dt="2019-05-13T08:56:39.587" v="400" actId="20577"/>
          <ac:spMkLst>
            <pc:docMk/>
            <pc:sldMk cId="716728028" sldId="334"/>
            <ac:spMk id="2" creationId="{00000000-0000-0000-0000-000000000000}"/>
          </ac:spMkLst>
        </pc:spChg>
      </pc:sldChg>
      <pc:sldChg chg="modSp">
        <pc:chgData name="Tummers, L.G. (Lars)" userId="81da2382-774d-4e32-8b13-91b116ca31c3" providerId="ADAL" clId="{C8D49146-630E-4837-864E-AAFF39DABC8A}" dt="2019-05-13T09:43:27.046" v="1123" actId="20577"/>
        <pc:sldMkLst>
          <pc:docMk/>
          <pc:sldMk cId="125056471" sldId="366"/>
        </pc:sldMkLst>
        <pc:spChg chg="mod">
          <ac:chgData name="Tummers, L.G. (Lars)" userId="81da2382-774d-4e32-8b13-91b116ca31c3" providerId="ADAL" clId="{C8D49146-630E-4837-864E-AAFF39DABC8A}" dt="2019-05-13T09:43:27.046" v="1123" actId="20577"/>
          <ac:spMkLst>
            <pc:docMk/>
            <pc:sldMk cId="125056471" sldId="366"/>
            <ac:spMk id="2" creationId="{00000000-0000-0000-0000-000000000000}"/>
          </ac:spMkLst>
        </pc:spChg>
      </pc:sldChg>
      <pc:sldChg chg="modSp">
        <pc:chgData name="Tummers, L.G. (Lars)" userId="81da2382-774d-4e32-8b13-91b116ca31c3" providerId="ADAL" clId="{C8D49146-630E-4837-864E-AAFF39DABC8A}" dt="2019-05-13T09:44:59.106" v="1363" actId="20577"/>
        <pc:sldMkLst>
          <pc:docMk/>
          <pc:sldMk cId="188897414" sldId="367"/>
        </pc:sldMkLst>
        <pc:spChg chg="mod">
          <ac:chgData name="Tummers, L.G. (Lars)" userId="81da2382-774d-4e32-8b13-91b116ca31c3" providerId="ADAL" clId="{C8D49146-630E-4837-864E-AAFF39DABC8A}" dt="2019-05-13T09:43:42.958" v="1132" actId="20577"/>
          <ac:spMkLst>
            <pc:docMk/>
            <pc:sldMk cId="188897414" sldId="367"/>
            <ac:spMk id="2" creationId="{00000000-0000-0000-0000-000000000000}"/>
          </ac:spMkLst>
        </pc:spChg>
        <pc:spChg chg="mod">
          <ac:chgData name="Tummers, L.G. (Lars)" userId="81da2382-774d-4e32-8b13-91b116ca31c3" providerId="ADAL" clId="{C8D49146-630E-4837-864E-AAFF39DABC8A}" dt="2019-05-13T09:44:59.106" v="1363" actId="20577"/>
          <ac:spMkLst>
            <pc:docMk/>
            <pc:sldMk cId="188897414" sldId="367"/>
            <ac:spMk id="3" creationId="{00000000-0000-0000-0000-000000000000}"/>
          </ac:spMkLst>
        </pc:spChg>
      </pc:sldChg>
      <pc:sldChg chg="add del">
        <pc:chgData name="Tummers, L.G. (Lars)" userId="81da2382-774d-4e32-8b13-91b116ca31c3" providerId="ADAL" clId="{C8D49146-630E-4837-864E-AAFF39DABC8A}" dt="2019-05-13T09:40:02.531" v="923" actId="2696"/>
        <pc:sldMkLst>
          <pc:docMk/>
          <pc:sldMk cId="4182933310" sldId="383"/>
        </pc:sldMkLst>
      </pc:sldChg>
      <pc:sldChg chg="del">
        <pc:chgData name="Tummers, L.G. (Lars)" userId="81da2382-774d-4e32-8b13-91b116ca31c3" providerId="ADAL" clId="{C8D49146-630E-4837-864E-AAFF39DABC8A}" dt="2019-05-13T09:40:04.532" v="925" actId="2696"/>
        <pc:sldMkLst>
          <pc:docMk/>
          <pc:sldMk cId="520155251" sldId="384"/>
        </pc:sldMkLst>
      </pc:sldChg>
      <pc:sldChg chg="del">
        <pc:chgData name="Tummers, L.G. (Lars)" userId="81da2382-774d-4e32-8b13-91b116ca31c3" providerId="ADAL" clId="{C8D49146-630E-4837-864E-AAFF39DABC8A}" dt="2019-05-13T09:40:12.076" v="929" actId="2696"/>
        <pc:sldMkLst>
          <pc:docMk/>
          <pc:sldMk cId="3041105435" sldId="385"/>
        </pc:sldMkLst>
      </pc:sldChg>
      <pc:sldChg chg="del">
        <pc:chgData name="Tummers, L.G. (Lars)" userId="81da2382-774d-4e32-8b13-91b116ca31c3" providerId="ADAL" clId="{C8D49146-630E-4837-864E-AAFF39DABC8A}" dt="2019-05-13T09:40:18.149" v="932" actId="2696"/>
        <pc:sldMkLst>
          <pc:docMk/>
          <pc:sldMk cId="3279915280" sldId="386"/>
        </pc:sldMkLst>
      </pc:sldChg>
      <pc:sldChg chg="del">
        <pc:chgData name="Tummers, L.G. (Lars)" userId="81da2382-774d-4e32-8b13-91b116ca31c3" providerId="ADAL" clId="{C8D49146-630E-4837-864E-AAFF39DABC8A}" dt="2019-05-13T09:40:17.341" v="931" actId="2696"/>
        <pc:sldMkLst>
          <pc:docMk/>
          <pc:sldMk cId="461502179" sldId="387"/>
        </pc:sldMkLst>
      </pc:sldChg>
      <pc:sldChg chg="del">
        <pc:chgData name="Tummers, L.G. (Lars)" userId="81da2382-774d-4e32-8b13-91b116ca31c3" providerId="ADAL" clId="{C8D49146-630E-4837-864E-AAFF39DABC8A}" dt="2019-05-13T09:40:19.249" v="934" actId="2696"/>
        <pc:sldMkLst>
          <pc:docMk/>
          <pc:sldMk cId="3649286821" sldId="388"/>
        </pc:sldMkLst>
      </pc:sldChg>
      <pc:sldChg chg="del">
        <pc:chgData name="Tummers, L.G. (Lars)" userId="81da2382-774d-4e32-8b13-91b116ca31c3" providerId="ADAL" clId="{C8D49146-630E-4837-864E-AAFF39DABC8A}" dt="2019-05-13T09:40:18.665" v="933" actId="2696"/>
        <pc:sldMkLst>
          <pc:docMk/>
          <pc:sldMk cId="2018631850" sldId="389"/>
        </pc:sldMkLst>
      </pc:sldChg>
      <pc:sldChg chg="del">
        <pc:chgData name="Tummers, L.G. (Lars)" userId="81da2382-774d-4e32-8b13-91b116ca31c3" providerId="ADAL" clId="{C8D49146-630E-4837-864E-AAFF39DABC8A}" dt="2019-05-13T09:40:16.324" v="930" actId="2696"/>
        <pc:sldMkLst>
          <pc:docMk/>
          <pc:sldMk cId="373734253" sldId="392"/>
        </pc:sldMkLst>
      </pc:sldChg>
      <pc:sldChg chg="del">
        <pc:chgData name="Tummers, L.G. (Lars)" userId="81da2382-774d-4e32-8b13-91b116ca31c3" providerId="ADAL" clId="{C8D49146-630E-4837-864E-AAFF39DABC8A}" dt="2019-05-13T09:40:20.546" v="935" actId="2696"/>
        <pc:sldMkLst>
          <pc:docMk/>
          <pc:sldMk cId="3700556531" sldId="403"/>
        </pc:sldMkLst>
      </pc:sldChg>
      <pc:sldChg chg="del">
        <pc:chgData name="Tummers, L.G. (Lars)" userId="81da2382-774d-4e32-8b13-91b116ca31c3" providerId="ADAL" clId="{C8D49146-630E-4837-864E-AAFF39DABC8A}" dt="2019-05-13T09:40:06.420" v="926" actId="2696"/>
        <pc:sldMkLst>
          <pc:docMk/>
          <pc:sldMk cId="1772257407" sldId="404"/>
        </pc:sldMkLst>
      </pc:sldChg>
      <pc:sldChg chg="del">
        <pc:chgData name="Tummers, L.G. (Lars)" userId="81da2382-774d-4e32-8b13-91b116ca31c3" providerId="ADAL" clId="{C8D49146-630E-4837-864E-AAFF39DABC8A}" dt="2019-05-13T09:40:07.428" v="927" actId="2696"/>
        <pc:sldMkLst>
          <pc:docMk/>
          <pc:sldMk cId="2962504904" sldId="405"/>
        </pc:sldMkLst>
      </pc:sldChg>
      <pc:sldChg chg="modSp ord">
        <pc:chgData name="Tummers, L.G. (Lars)" userId="81da2382-774d-4e32-8b13-91b116ca31c3" providerId="ADAL" clId="{C8D49146-630E-4837-864E-AAFF39DABC8A}" dt="2019-05-13T09:29:19.522" v="730" actId="20577"/>
        <pc:sldMkLst>
          <pc:docMk/>
          <pc:sldMk cId="936487148" sldId="406"/>
        </pc:sldMkLst>
        <pc:spChg chg="mod">
          <ac:chgData name="Tummers, L.G. (Lars)" userId="81da2382-774d-4e32-8b13-91b116ca31c3" providerId="ADAL" clId="{C8D49146-630E-4837-864E-AAFF39DABC8A}" dt="2019-05-13T09:23:44.571" v="512" actId="20577"/>
          <ac:spMkLst>
            <pc:docMk/>
            <pc:sldMk cId="936487148" sldId="406"/>
            <ac:spMk id="2" creationId="{00000000-0000-0000-0000-000000000000}"/>
          </ac:spMkLst>
        </pc:spChg>
        <pc:graphicFrameChg chg="mod modGraphic">
          <ac:chgData name="Tummers, L.G. (Lars)" userId="81da2382-774d-4e32-8b13-91b116ca31c3" providerId="ADAL" clId="{C8D49146-630E-4837-864E-AAFF39DABC8A}" dt="2019-05-13T09:29:19.522" v="730" actId="20577"/>
          <ac:graphicFrameMkLst>
            <pc:docMk/>
            <pc:sldMk cId="936487148" sldId="406"/>
            <ac:graphicFrameMk id="7" creationId="{247AD49C-A1ED-41DB-870E-7ECACCA099D8}"/>
          </ac:graphicFrameMkLst>
        </pc:graphicFrameChg>
        <pc:picChg chg="mod">
          <ac:chgData name="Tummers, L.G. (Lars)" userId="81da2382-774d-4e32-8b13-91b116ca31c3" providerId="ADAL" clId="{C8D49146-630E-4837-864E-AAFF39DABC8A}" dt="2019-05-13T09:27:18.483" v="549" actId="1076"/>
          <ac:picMkLst>
            <pc:docMk/>
            <pc:sldMk cId="936487148" sldId="406"/>
            <ac:picMk id="6" creationId="{486E493C-AD1F-466F-9DB5-6ED03C02A8B6}"/>
          </ac:picMkLst>
        </pc:picChg>
      </pc:sldChg>
      <pc:sldChg chg="del">
        <pc:chgData name="Tummers, L.G. (Lars)" userId="81da2382-774d-4e32-8b13-91b116ca31c3" providerId="ADAL" clId="{C8D49146-630E-4837-864E-AAFF39DABC8A}" dt="2019-05-13T09:40:10.277" v="928" actId="2696"/>
        <pc:sldMkLst>
          <pc:docMk/>
          <pc:sldMk cId="2944377038" sldId="408"/>
        </pc:sldMkLst>
      </pc:sldChg>
      <pc:sldChg chg="del">
        <pc:chgData name="Tummers, L.G. (Lars)" userId="81da2382-774d-4e32-8b13-91b116ca31c3" providerId="ADAL" clId="{C8D49146-630E-4837-864E-AAFF39DABC8A}" dt="2019-05-13T09:40:03.411" v="924" actId="2696"/>
        <pc:sldMkLst>
          <pc:docMk/>
          <pc:sldMk cId="2374619534" sldId="409"/>
        </pc:sldMkLst>
      </pc:sldChg>
      <pc:sldChg chg="addSp delSp modSp ord">
        <pc:chgData name="Tummers, L.G. (Lars)" userId="81da2382-774d-4e32-8b13-91b116ca31c3" providerId="ADAL" clId="{C8D49146-630E-4837-864E-AAFF39DABC8A}" dt="2019-05-13T09:39:42.298" v="920" actId="1076"/>
        <pc:sldMkLst>
          <pc:docMk/>
          <pc:sldMk cId="558230520" sldId="411"/>
        </pc:sldMkLst>
        <pc:spChg chg="mod">
          <ac:chgData name="Tummers, L.G. (Lars)" userId="81da2382-774d-4e32-8b13-91b116ca31c3" providerId="ADAL" clId="{C8D49146-630E-4837-864E-AAFF39DABC8A}" dt="2019-05-13T09:29:39.626" v="771" actId="20577"/>
          <ac:spMkLst>
            <pc:docMk/>
            <pc:sldMk cId="558230520" sldId="411"/>
            <ac:spMk id="2" creationId="{4C657421-F0C4-4CF9-BDF5-CD5798FC3316}"/>
          </ac:spMkLst>
        </pc:spChg>
        <pc:spChg chg="add mod">
          <ac:chgData name="Tummers, L.G. (Lars)" userId="81da2382-774d-4e32-8b13-91b116ca31c3" providerId="ADAL" clId="{C8D49146-630E-4837-864E-AAFF39DABC8A}" dt="2019-05-13T09:34:14.668" v="829" actId="1076"/>
          <ac:spMkLst>
            <pc:docMk/>
            <pc:sldMk cId="558230520" sldId="411"/>
            <ac:spMk id="3" creationId="{56F46654-890C-46C1-ABA3-6EF63DFAACB8}"/>
          </ac:spMkLst>
        </pc:spChg>
        <pc:graphicFrameChg chg="mod modGraphic">
          <ac:chgData name="Tummers, L.G. (Lars)" userId="81da2382-774d-4e32-8b13-91b116ca31c3" providerId="ADAL" clId="{C8D49146-630E-4837-864E-AAFF39DABC8A}" dt="2019-05-13T09:35:56.627" v="865" actId="1076"/>
          <ac:graphicFrameMkLst>
            <pc:docMk/>
            <pc:sldMk cId="558230520" sldId="411"/>
            <ac:graphicFrameMk id="4" creationId="{2C2D8369-22DB-4EE9-8205-F0F6D108A400}"/>
          </ac:graphicFrameMkLst>
        </pc:graphicFrameChg>
        <pc:picChg chg="add mod">
          <ac:chgData name="Tummers, L.G. (Lars)" userId="81da2382-774d-4e32-8b13-91b116ca31c3" providerId="ADAL" clId="{C8D49146-630E-4837-864E-AAFF39DABC8A}" dt="2019-05-13T09:35:58.467" v="866" actId="14100"/>
          <ac:picMkLst>
            <pc:docMk/>
            <pc:sldMk cId="558230520" sldId="411"/>
            <ac:picMk id="6" creationId="{61B57E57-D95A-4259-9292-78867A54A384}"/>
          </ac:picMkLst>
        </pc:picChg>
        <pc:picChg chg="add mod">
          <ac:chgData name="Tummers, L.G. (Lars)" userId="81da2382-774d-4e32-8b13-91b116ca31c3" providerId="ADAL" clId="{C8D49146-630E-4837-864E-AAFF39DABC8A}" dt="2019-05-13T09:37:44.356" v="871" actId="1076"/>
          <ac:picMkLst>
            <pc:docMk/>
            <pc:sldMk cId="558230520" sldId="411"/>
            <ac:picMk id="7" creationId="{52252F5B-4175-4782-9C44-BE3E25237E24}"/>
          </ac:picMkLst>
        </pc:picChg>
        <pc:picChg chg="add mod">
          <ac:chgData name="Tummers, L.G. (Lars)" userId="81da2382-774d-4e32-8b13-91b116ca31c3" providerId="ADAL" clId="{C8D49146-630E-4837-864E-AAFF39DABC8A}" dt="2019-05-13T09:39:42.298" v="920" actId="1076"/>
          <ac:picMkLst>
            <pc:docMk/>
            <pc:sldMk cId="558230520" sldId="411"/>
            <ac:picMk id="1026" creationId="{1EEEB449-E541-475C-820B-1A3DF180D665}"/>
          </ac:picMkLst>
        </pc:picChg>
        <pc:picChg chg="del">
          <ac:chgData name="Tummers, L.G. (Lars)" userId="81da2382-774d-4e32-8b13-91b116ca31c3" providerId="ADAL" clId="{C8D49146-630E-4837-864E-AAFF39DABC8A}" dt="2019-05-13T09:29:45.823" v="781" actId="478"/>
          <ac:picMkLst>
            <pc:docMk/>
            <pc:sldMk cId="558230520" sldId="411"/>
            <ac:picMk id="3074" creationId="{07D2CD30-7CE5-4A6C-8EF0-18D7B08D8006}"/>
          </ac:picMkLst>
        </pc:picChg>
      </pc:sldChg>
      <pc:sldChg chg="delSp modSp ord">
        <pc:chgData name="Tummers, L.G. (Lars)" userId="81da2382-774d-4e32-8b13-91b116ca31c3" providerId="ADAL" clId="{C8D49146-630E-4837-864E-AAFF39DABC8A}" dt="2019-05-13T09:42:40.999" v="1110" actId="1076"/>
        <pc:sldMkLst>
          <pc:docMk/>
          <pc:sldMk cId="547458882" sldId="412"/>
        </pc:sldMkLst>
        <pc:spChg chg="mod">
          <ac:chgData name="Tummers, L.G. (Lars)" userId="81da2382-774d-4e32-8b13-91b116ca31c3" providerId="ADAL" clId="{C8D49146-630E-4837-864E-AAFF39DABC8A}" dt="2019-05-13T09:40:34.278" v="973" actId="20577"/>
          <ac:spMkLst>
            <pc:docMk/>
            <pc:sldMk cId="547458882" sldId="412"/>
            <ac:spMk id="2" creationId="{00000000-0000-0000-0000-000000000000}"/>
          </ac:spMkLst>
        </pc:spChg>
        <pc:spChg chg="mod">
          <ac:chgData name="Tummers, L.G. (Lars)" userId="81da2382-774d-4e32-8b13-91b116ca31c3" providerId="ADAL" clId="{C8D49146-630E-4837-864E-AAFF39DABC8A}" dt="2019-05-13T09:40:40.388" v="975" actId="1076"/>
          <ac:spMkLst>
            <pc:docMk/>
            <pc:sldMk cId="547458882" sldId="412"/>
            <ac:spMk id="10" creationId="{14987146-FA3B-4C30-9350-6F56C434F9D8}"/>
          </ac:spMkLst>
        </pc:spChg>
        <pc:graphicFrameChg chg="mod modGraphic">
          <ac:chgData name="Tummers, L.G. (Lars)" userId="81da2382-774d-4e32-8b13-91b116ca31c3" providerId="ADAL" clId="{C8D49146-630E-4837-864E-AAFF39DABC8A}" dt="2019-05-13T09:41:51.304" v="1107" actId="20577"/>
          <ac:graphicFrameMkLst>
            <pc:docMk/>
            <pc:sldMk cId="547458882" sldId="412"/>
            <ac:graphicFrameMk id="8" creationId="{EAAE9FBA-BC85-4BBE-BCFA-6609B8C585CC}"/>
          </ac:graphicFrameMkLst>
        </pc:graphicFrameChg>
        <pc:picChg chg="mod">
          <ac:chgData name="Tummers, L.G. (Lars)" userId="81da2382-774d-4e32-8b13-91b116ca31c3" providerId="ADAL" clId="{C8D49146-630E-4837-864E-AAFF39DABC8A}" dt="2019-05-13T09:42:40.999" v="1110" actId="1076"/>
          <ac:picMkLst>
            <pc:docMk/>
            <pc:sldMk cId="547458882" sldId="412"/>
            <ac:picMk id="7" creationId="{2CFBF671-A26B-45B0-B306-BE3961B7D715}"/>
          </ac:picMkLst>
        </pc:picChg>
        <pc:picChg chg="del">
          <ac:chgData name="Tummers, L.G. (Lars)" userId="81da2382-774d-4e32-8b13-91b116ca31c3" providerId="ADAL" clId="{C8D49146-630E-4837-864E-AAFF39DABC8A}" dt="2019-05-13T09:42:00.565" v="1108" actId="478"/>
          <ac:picMkLst>
            <pc:docMk/>
            <pc:sldMk cId="547458882" sldId="412"/>
            <ac:picMk id="9" creationId="{94B4BD5E-F3AB-4AF9-B335-712EA8DDD523}"/>
          </ac:picMkLst>
        </pc:picChg>
      </pc:sldChg>
      <pc:sldChg chg="del">
        <pc:chgData name="Tummers, L.G. (Lars)" userId="81da2382-774d-4e32-8b13-91b116ca31c3" providerId="ADAL" clId="{C8D49146-630E-4837-864E-AAFF39DABC8A}" dt="2019-05-13T09:43:13.653" v="1111" actId="2696"/>
        <pc:sldMkLst>
          <pc:docMk/>
          <pc:sldMk cId="2036120214" sldId="413"/>
        </pc:sldMkLst>
      </pc:sldChg>
      <pc:sldChg chg="del">
        <pc:chgData name="Tummers, L.G. (Lars)" userId="81da2382-774d-4e32-8b13-91b116ca31c3" providerId="ADAL" clId="{C8D49146-630E-4837-864E-AAFF39DABC8A}" dt="2019-05-13T09:43:21.881" v="1112" actId="2696"/>
        <pc:sldMkLst>
          <pc:docMk/>
          <pc:sldMk cId="822058071" sldId="414"/>
        </pc:sldMkLst>
      </pc:sldChg>
      <pc:sldChg chg="modSp add">
        <pc:chgData name="Tummers, L.G. (Lars)" userId="81da2382-774d-4e32-8b13-91b116ca31c3" providerId="ADAL" clId="{C8D49146-630E-4837-864E-AAFF39DABC8A}" dt="2019-05-13T09:38:19.709" v="913" actId="20577"/>
        <pc:sldMkLst>
          <pc:docMk/>
          <pc:sldMk cId="2886767417" sldId="415"/>
        </pc:sldMkLst>
        <pc:spChg chg="mod">
          <ac:chgData name="Tummers, L.G. (Lars)" userId="81da2382-774d-4e32-8b13-91b116ca31c3" providerId="ADAL" clId="{C8D49146-630E-4837-864E-AAFF39DABC8A}" dt="2019-05-13T09:38:19.709" v="913" actId="20577"/>
          <ac:spMkLst>
            <pc:docMk/>
            <pc:sldMk cId="2886767417" sldId="415"/>
            <ac:spMk id="2" creationId="{00000000-0000-0000-0000-000000000000}"/>
          </ac:spMkLst>
        </pc:spChg>
      </pc:sldChg>
      <pc:sldChg chg="addSp delSp modSp add">
        <pc:chgData name="Tummers, L.G. (Lars)" userId="81da2382-774d-4e32-8b13-91b116ca31c3" providerId="ADAL" clId="{C8D49146-630E-4837-864E-AAFF39DABC8A}" dt="2019-05-13T09:58:41.584" v="1439" actId="1076"/>
        <pc:sldMkLst>
          <pc:docMk/>
          <pc:sldMk cId="1562279374" sldId="416"/>
        </pc:sldMkLst>
        <pc:spChg chg="mod">
          <ac:chgData name="Tummers, L.G. (Lars)" userId="81da2382-774d-4e32-8b13-91b116ca31c3" providerId="ADAL" clId="{C8D49146-630E-4837-864E-AAFF39DABC8A}" dt="2019-05-13T09:46:29.778" v="1421" actId="20577"/>
          <ac:spMkLst>
            <pc:docMk/>
            <pc:sldMk cId="1562279374" sldId="416"/>
            <ac:spMk id="2" creationId="{51B1D719-2EE5-4D0C-B07E-946706B64FA2}"/>
          </ac:spMkLst>
        </pc:spChg>
        <pc:spChg chg="del">
          <ac:chgData name="Tummers, L.G. (Lars)" userId="81da2382-774d-4e32-8b13-91b116ca31c3" providerId="ADAL" clId="{C8D49146-630E-4837-864E-AAFF39DABC8A}" dt="2019-05-13T09:46:31.825" v="1422" actId="478"/>
          <ac:spMkLst>
            <pc:docMk/>
            <pc:sldMk cId="1562279374" sldId="416"/>
            <ac:spMk id="3" creationId="{80D1D8E9-F77B-4466-9B27-7595E3F74C81}"/>
          </ac:spMkLst>
        </pc:spChg>
        <pc:picChg chg="add mod">
          <ac:chgData name="Tummers, L.G. (Lars)" userId="81da2382-774d-4e32-8b13-91b116ca31c3" providerId="ADAL" clId="{C8D49146-630E-4837-864E-AAFF39DABC8A}" dt="2019-05-13T09:58:33.709" v="1437" actId="1076"/>
          <ac:picMkLst>
            <pc:docMk/>
            <pc:sldMk cId="1562279374" sldId="416"/>
            <ac:picMk id="4" creationId="{EAC5B369-53B4-4028-B832-20F2AB96FEC5}"/>
          </ac:picMkLst>
        </pc:picChg>
        <pc:picChg chg="add mod">
          <ac:chgData name="Tummers, L.G. (Lars)" userId="81da2382-774d-4e32-8b13-91b116ca31c3" providerId="ADAL" clId="{C8D49146-630E-4837-864E-AAFF39DABC8A}" dt="2019-05-13T09:51:31.555" v="1428" actId="14100"/>
          <ac:picMkLst>
            <pc:docMk/>
            <pc:sldMk cId="1562279374" sldId="416"/>
            <ac:picMk id="5" creationId="{3AC175C8-C55C-4A93-81A5-58C2BE72DED1}"/>
          </ac:picMkLst>
        </pc:picChg>
        <pc:picChg chg="add mod">
          <ac:chgData name="Tummers, L.G. (Lars)" userId="81da2382-774d-4e32-8b13-91b116ca31c3" providerId="ADAL" clId="{C8D49146-630E-4837-864E-AAFF39DABC8A}" dt="2019-05-13T09:53:31.118" v="1430" actId="1076"/>
          <ac:picMkLst>
            <pc:docMk/>
            <pc:sldMk cId="1562279374" sldId="416"/>
            <ac:picMk id="6" creationId="{CB0C36AD-49F4-4B6D-AE28-4C9CCB08A627}"/>
          </ac:picMkLst>
        </pc:picChg>
        <pc:picChg chg="add mod">
          <ac:chgData name="Tummers, L.G. (Lars)" userId="81da2382-774d-4e32-8b13-91b116ca31c3" providerId="ADAL" clId="{C8D49146-630E-4837-864E-AAFF39DABC8A}" dt="2019-05-13T09:58:25.773" v="1434" actId="14100"/>
          <ac:picMkLst>
            <pc:docMk/>
            <pc:sldMk cId="1562279374" sldId="416"/>
            <ac:picMk id="7" creationId="{B140D698-8500-4793-ACBB-687959EA763D}"/>
          </ac:picMkLst>
        </pc:picChg>
        <pc:picChg chg="add mod">
          <ac:chgData name="Tummers, L.G. (Lars)" userId="81da2382-774d-4e32-8b13-91b116ca31c3" providerId="ADAL" clId="{C8D49146-630E-4837-864E-AAFF39DABC8A}" dt="2019-05-13T09:58:41.584" v="1439" actId="1076"/>
          <ac:picMkLst>
            <pc:docMk/>
            <pc:sldMk cId="1562279374" sldId="416"/>
            <ac:picMk id="8" creationId="{5EFCE94C-FE42-444A-9AE9-E3E9F060526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Calibri" charset="0"/>
              </a:defRPr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Calibri" charset="0"/>
              </a:defRPr>
            </a:lvl1pPr>
          </a:lstStyle>
          <a:p>
            <a:fld id="{D2FA92F4-5E59-574C-9DB2-BE704B24BFAE}" type="datetime1">
              <a:rPr lang="nl-NL"/>
              <a:pPr/>
              <a:t>13-5-2019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Calibri" charset="0"/>
              </a:defRPr>
            </a:lvl1pPr>
          </a:lstStyle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Calibri" charset="0"/>
              </a:defRPr>
            </a:lvl1pPr>
          </a:lstStyle>
          <a:p>
            <a:fld id="{35D9FBD1-A326-7B4E-918B-3EA099E620FB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67046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Calibri" charset="0"/>
              </a:defRPr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Calibri" charset="0"/>
              </a:defRPr>
            </a:lvl1pPr>
          </a:lstStyle>
          <a:p>
            <a:fld id="{45F32171-2A96-EC45-A6EA-319AB3C1DF95}" type="datetime1">
              <a:rPr lang="nl-NL"/>
              <a:pPr/>
              <a:t>13-5-2019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nl-NL" noProof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Calibri" charset="0"/>
              </a:defRPr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Calibri" charset="0"/>
              </a:defRPr>
            </a:lvl1pPr>
          </a:lstStyle>
          <a:p>
            <a:fld id="{9B76494A-4EE3-A84D-967A-1193A9621C24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49836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DUO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6494A-4EE3-A84D-967A-1193A9621C24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1213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>
              <a:ea typeface="ＭＳ Ｐゴシック" pitchFamily="34" charset="-128"/>
            </a:endParaRPr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088AF93D-8A01-4974-A4CF-6A380AAE86FC}" type="slidenum">
              <a:rPr lang="nl-NL" altLang="nl-NL" sz="1200">
                <a:latin typeface="Verdana" pitchFamily="34" charset="0"/>
              </a:rPr>
              <a:pPr eaLnBrk="1" hangingPunct="1"/>
              <a:t>11</a:t>
            </a:fld>
            <a:endParaRPr lang="nl-NL" altLang="nl-NL" sz="120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597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03234" y="2130426"/>
            <a:ext cx="4940766" cy="1207266"/>
          </a:xfrm>
        </p:spPr>
        <p:txBody>
          <a:bodyPr>
            <a:normAutofit/>
          </a:bodyPr>
          <a:lstStyle>
            <a:lvl1pPr algn="ctr">
              <a:defRPr sz="3000" b="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03234" y="3686070"/>
            <a:ext cx="4940766" cy="695430"/>
          </a:xfrm>
        </p:spPr>
        <p:txBody>
          <a:bodyPr>
            <a:norm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AE274-365D-AD45-8D89-8C2367D0C61D}" type="datetime1">
              <a:rPr lang="en-US" smtClean="0"/>
              <a:pPr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25582" y="164202"/>
            <a:ext cx="4918418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843E-867C-5E4C-97E9-75896758A8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4225582" y="4584700"/>
            <a:ext cx="4918418" cy="7620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Font typeface="Arial"/>
              <a:buNone/>
              <a:defRPr/>
            </a:lvl2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27050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9016A-6325-8443-B776-148367B6A8F2}" type="datetime1">
              <a:rPr lang="en-US" smtClean="0"/>
              <a:pPr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25582" y="164202"/>
            <a:ext cx="4918418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Mastervoorlichting | 8 oktober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843E-867C-5E4C-97E9-75896758A8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734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D4EDC-EE73-E44A-8F8C-160E896C4277}" type="datetime1">
              <a:rPr lang="en-US" smtClean="0"/>
              <a:pPr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25582" y="164202"/>
            <a:ext cx="4918418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Mastervoorlichting | 8 oktober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843E-867C-5E4C-97E9-75896758A8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131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Leeg">
    <p:bg>
      <p:bgPr>
        <a:blipFill dpi="0" rotWithShape="0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1" descr="volg_foto.g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1934112" y="247981"/>
            <a:ext cx="7102201" cy="354840"/>
          </a:xfrm>
        </p:spPr>
        <p:txBody>
          <a:bodyPr/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0FC47C6-1E8C-429A-8AF8-E2F795420A73}" type="datetime1">
              <a:rPr lang="nl-NL" altLang="nl-NL"/>
              <a:pPr/>
              <a:t>13-5-2019</a:t>
            </a:fld>
            <a:endParaRPr lang="nl-NL" alt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4225582" y="164202"/>
            <a:ext cx="491841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D53290-ABCF-43DC-A534-1BCBEE2128C6}" type="slidenum">
              <a:rPr lang="nl-NL" altLang="nl-NL"/>
              <a:pPr/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6727536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dia">
    <p:bg>
      <p:bgPr>
        <a:blipFill dpi="0" rotWithShape="0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71600" y="2130427"/>
            <a:ext cx="6400800" cy="1470025"/>
          </a:xfrm>
        </p:spPr>
        <p:txBody>
          <a:bodyPr/>
          <a:lstStyle>
            <a:lvl1pPr algn="l">
              <a:defRPr baseline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r>
              <a:rPr lang="nl-NL" dirty="0"/>
              <a:t>Titel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lIns="91433" tIns="45716" rIns="91433" bIns="45716"/>
          <a:lstStyle>
            <a:lvl1pPr marL="0" indent="0" algn="l">
              <a:buNone/>
              <a:defRPr sz="1687" b="1" i="0">
                <a:solidFill>
                  <a:schemeClr val="bg1"/>
                </a:solidFill>
                <a:latin typeface="Verdana"/>
                <a:cs typeface="Verdana"/>
              </a:defRPr>
            </a:lvl1pPr>
            <a:lvl2pPr marL="457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titelstijl van het model te bewerken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261A1E3-1FCD-48A0-B017-5EC13AD8560C}" type="datetime1">
              <a:rPr lang="nl-NL" altLang="nl-NL"/>
              <a:pPr/>
              <a:t>13-5-2019</a:t>
            </a:fld>
            <a:endParaRPr lang="nl-NL" alt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4225582" y="164202"/>
            <a:ext cx="491841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55BC70-8FE0-4ECD-8153-94FD862A699F}" type="slidenum">
              <a:rPr lang="nl-NL" altLang="nl-NL"/>
              <a:pPr/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8664015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584" y="1412776"/>
            <a:ext cx="8229600" cy="5256584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27586" y="260648"/>
            <a:ext cx="8243887" cy="504726"/>
          </a:xfrm>
          <a:prstGeom prst="rect">
            <a:avLst/>
          </a:prstGeom>
        </p:spPr>
        <p:txBody>
          <a:bodyPr/>
          <a:lstStyle>
            <a:lvl1pPr algn="ctr">
              <a:buNone/>
              <a:defRPr sz="3000">
                <a:solidFill>
                  <a:srgbClr val="E37823"/>
                </a:solidFill>
                <a:latin typeface="Calibr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479995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630422"/>
            <a:ext cx="8407400" cy="820375"/>
          </a:xfrm>
        </p:spPr>
        <p:txBody>
          <a:bodyPr anchor="t"/>
          <a:lstStyle/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87AB6-4F04-5E4E-9446-8D7C0288FC2F}" type="datetime1">
              <a:rPr lang="en-US" smtClean="0"/>
              <a:pPr/>
              <a:t>5/13/2019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843E-867C-5E4C-97E9-75896758A8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730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E45A2-B2E0-AF45-AC22-AFAF727B6410}" type="datetime1">
              <a:rPr lang="en-US" smtClean="0"/>
              <a:pPr/>
              <a:t>5/13/2019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843E-867C-5E4C-97E9-75896758A8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81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E7045-D351-204B-81AC-3F7BCEDD468B}" type="datetime1">
              <a:rPr lang="en-US" smtClean="0"/>
              <a:pPr/>
              <a:t>5/13/2019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843E-867C-5E4C-97E9-75896758A8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15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8BBD5-51B2-5944-B475-E9829DB6C20B}" type="datetime1">
              <a:rPr lang="en-US" smtClean="0"/>
              <a:pPr/>
              <a:t>5/13/2019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843E-867C-5E4C-97E9-75896758A8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16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CAF29-430E-D341-8E90-D15F5E958178}" type="datetime1">
              <a:rPr lang="en-US" smtClean="0"/>
              <a:pPr/>
              <a:t>5/13/2019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843E-867C-5E4C-97E9-75896758A8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636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05D93-50DD-184F-9171-4A02F58FDB66}" type="datetime1">
              <a:rPr lang="en-US" smtClean="0"/>
              <a:pPr/>
              <a:t>5/13/2019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843E-867C-5E4C-97E9-75896758A8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73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B02B2-6490-2143-931D-6CD5E8E9C0E7}" type="datetime1">
              <a:rPr lang="en-US" smtClean="0"/>
              <a:pPr/>
              <a:t>5/13/2019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225582" y="164202"/>
            <a:ext cx="4918418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Mastervoorlichting | 8 oktober 2014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843E-867C-5E4C-97E9-75896758A8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294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14B89-717C-AB4E-BB87-B8147DB3A9AE}" type="datetime1">
              <a:rPr lang="en-US" smtClean="0"/>
              <a:pPr/>
              <a:t>5/13/2019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225582" y="164202"/>
            <a:ext cx="4918418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Mastervoorlichting | 8 oktober 2014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843E-867C-5E4C-97E9-75896758A8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888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9400" y="1011422"/>
            <a:ext cx="8407400" cy="82037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9400" y="2022843"/>
            <a:ext cx="8407400" cy="4103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D69EF-4092-EF4B-B727-809E5B8E9F79}" type="datetime1">
              <a:rPr lang="en-US" smtClean="0"/>
              <a:pPr/>
              <a:t>5/13/2019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9843E-867C-5E4C-97E9-75896758A8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358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7" r:id="rId14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600" b="1" kern="1200">
          <a:solidFill>
            <a:schemeClr val="tx1"/>
          </a:solidFill>
          <a:latin typeface="Verdana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Verdana"/>
          <a:ea typeface="+mn-ea"/>
          <a:cs typeface="Verdana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sz="2000" kern="1200">
          <a:solidFill>
            <a:schemeClr val="tx1"/>
          </a:solidFill>
          <a:latin typeface="Verdana"/>
          <a:ea typeface="+mn-ea"/>
          <a:cs typeface="Verdana"/>
        </a:defRPr>
      </a:lvl2pPr>
      <a:lvl3pPr marL="1143000" indent="-228600" algn="l" defTabSz="457200" rtl="0" eaLnBrk="1" latinLnBrk="0" hangingPunct="1">
        <a:spcBef>
          <a:spcPct val="20000"/>
        </a:spcBef>
        <a:buFont typeface="Lucida Grande"/>
        <a:buChar char="-"/>
        <a:defRPr sz="2000" kern="1200">
          <a:solidFill>
            <a:schemeClr val="tx1"/>
          </a:solidFill>
          <a:latin typeface="Verdana"/>
          <a:ea typeface="+mn-ea"/>
          <a:cs typeface="Verdan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Verdana"/>
          <a:ea typeface="+mn-ea"/>
          <a:cs typeface="Verdan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Verdana"/>
          <a:ea typeface="+mn-ea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el 1"/>
          <p:cNvSpPr>
            <a:spLocks noGrp="1"/>
          </p:cNvSpPr>
          <p:nvPr>
            <p:ph type="ctrTitle"/>
          </p:nvPr>
        </p:nvSpPr>
        <p:spPr>
          <a:xfrm>
            <a:off x="1373423" y="2130154"/>
            <a:ext cx="6397155" cy="2870824"/>
          </a:xfrm>
        </p:spPr>
        <p:txBody>
          <a:bodyPr anchor="t">
            <a:noAutofit/>
          </a:bodyPr>
          <a:lstStyle/>
          <a:p>
            <a:br>
              <a:rPr lang="nl-NL" sz="2800" dirty="0">
                <a:latin typeface="Merriweather Light" panose="02060503050406030704" pitchFamily="18" charset="0"/>
              </a:rPr>
            </a:br>
            <a:endParaRPr lang="nl-NL" sz="2800" dirty="0">
              <a:latin typeface="Merriweather Light" panose="02060503050406030704" pitchFamily="18" charset="0"/>
            </a:endParaRPr>
          </a:p>
        </p:txBody>
      </p:sp>
      <p:sp>
        <p:nvSpPr>
          <p:cNvPr id="14338" name="Subtitel 2"/>
          <p:cNvSpPr>
            <a:spLocks noGrp="1"/>
          </p:cNvSpPr>
          <p:nvPr>
            <p:ph type="subTitle" idx="1"/>
          </p:nvPr>
        </p:nvSpPr>
        <p:spPr bwMode="auto">
          <a:xfrm>
            <a:off x="1373423" y="3429001"/>
            <a:ext cx="6397155" cy="318951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endParaRPr lang="nl-NL" altLang="nl-NL" sz="1476" dirty="0">
              <a:latin typeface="Merriweather Light" panose="02060503050406030704" pitchFamily="18" charset="0"/>
              <a:ea typeface="ＭＳ Ｐゴシック" pitchFamily="34" charset="-128"/>
            </a:endParaRPr>
          </a:p>
          <a:p>
            <a:r>
              <a:rPr lang="nl-NL" altLang="nl-NL" sz="1700" dirty="0">
                <a:latin typeface="Merriweather Light" panose="02060503050406030704" pitchFamily="18" charset="0"/>
                <a:ea typeface="ＭＳ Ｐゴシック" pitchFamily="34" charset="-128"/>
              </a:rPr>
              <a:t>The University </a:t>
            </a:r>
            <a:r>
              <a:rPr lang="nl-NL" altLang="nl-NL" sz="1700" dirty="0" err="1">
                <a:latin typeface="Merriweather Light" panose="02060503050406030704" pitchFamily="18" charset="0"/>
                <a:ea typeface="ＭＳ Ｐゴシック" pitchFamily="34" charset="-128"/>
              </a:rPr>
              <a:t>Cooperative</a:t>
            </a:r>
            <a:endParaRPr lang="nl-NL" altLang="nl-NL" sz="1700" dirty="0">
              <a:latin typeface="Merriweather Light" panose="02060503050406030704" pitchFamily="18" charset="0"/>
              <a:ea typeface="ＭＳ Ｐゴシック" pitchFamily="34" charset="-128"/>
            </a:endParaRPr>
          </a:p>
          <a:p>
            <a:endParaRPr lang="nl-NL" altLang="nl-NL" sz="1700" dirty="0">
              <a:latin typeface="Merriweather Light" panose="02060503050406030704" pitchFamily="18" charset="0"/>
              <a:ea typeface="ＭＳ Ｐゴシック" pitchFamily="34" charset="-128"/>
            </a:endParaRPr>
          </a:p>
          <a:p>
            <a:r>
              <a:rPr lang="en-US" altLang="nl-NL" sz="1400" dirty="0">
                <a:latin typeface="Merriweather Light" panose="02060503050406030704" pitchFamily="18" charset="0"/>
                <a:ea typeface="ＭＳ Ｐゴシック" pitchFamily="34" charset="-128"/>
              </a:rPr>
              <a:t>May 14, 2019</a:t>
            </a:r>
          </a:p>
          <a:p>
            <a:endParaRPr lang="en-US" altLang="nl-NL" sz="1476" dirty="0">
              <a:latin typeface="Merriweather Light" panose="02060503050406030704" pitchFamily="18" charset="0"/>
              <a:ea typeface="ＭＳ Ｐゴシック" pitchFamily="34" charset="-128"/>
            </a:endParaRPr>
          </a:p>
          <a:p>
            <a:endParaRPr lang="en-US" altLang="nl-NL" sz="1476" dirty="0">
              <a:latin typeface="Merriweather Light" panose="02060503050406030704" pitchFamily="18" charset="0"/>
              <a:ea typeface="ＭＳ Ｐゴシック" pitchFamily="34" charset="-128"/>
            </a:endParaRPr>
          </a:p>
          <a:p>
            <a:endParaRPr lang="en-US" altLang="nl-NL" sz="1476" dirty="0">
              <a:latin typeface="Merriweather Light" panose="02060503050406030704" pitchFamily="18" charset="0"/>
              <a:ea typeface="ＭＳ Ｐゴシック" pitchFamily="34" charset="-128"/>
            </a:endParaRPr>
          </a:p>
          <a:p>
            <a:r>
              <a:rPr lang="en-US" altLang="nl-NL" sz="1400" dirty="0">
                <a:latin typeface="Merriweather Light" panose="02060503050406030704" pitchFamily="18" charset="0"/>
                <a:ea typeface="ＭＳ Ｐゴシック" pitchFamily="34" charset="-128"/>
              </a:rPr>
              <a:t>Prof. dr. Lars Tummers</a:t>
            </a:r>
          </a:p>
          <a:p>
            <a:r>
              <a:rPr lang="en-US" altLang="nl-NL" sz="1400" dirty="0">
                <a:latin typeface="Merriweather Light" panose="02060503050406030704" pitchFamily="18" charset="0"/>
                <a:ea typeface="ＭＳ Ｐゴシック" pitchFamily="34" charset="-128"/>
              </a:rPr>
              <a:t>Professor of Public Management &amp; Behavior</a:t>
            </a:r>
          </a:p>
          <a:p>
            <a:r>
              <a:rPr lang="en-US" altLang="nl-NL" sz="1400" dirty="0">
                <a:latin typeface="Merriweather Light" panose="02060503050406030704" pitchFamily="18" charset="0"/>
                <a:ea typeface="ＭＳ Ｐゴシック" pitchFamily="34" charset="-128"/>
              </a:rPr>
              <a:t>School Governance</a:t>
            </a:r>
          </a:p>
          <a:p>
            <a:r>
              <a:rPr lang="en-US" altLang="nl-NL" sz="1400" dirty="0">
                <a:latin typeface="Merriweather Light" panose="02060503050406030704" pitchFamily="18" charset="0"/>
                <a:ea typeface="ＭＳ Ｐゴシック" pitchFamily="34" charset="-128"/>
              </a:rPr>
              <a:t>Utrecht University</a:t>
            </a:r>
          </a:p>
          <a:p>
            <a:r>
              <a:rPr lang="en-US" altLang="nl-NL" sz="1400" dirty="0">
                <a:latin typeface="Merriweather Light" panose="02060503050406030704" pitchFamily="18" charset="0"/>
                <a:ea typeface="ＭＳ Ｐゴシック" pitchFamily="34" charset="-128"/>
              </a:rPr>
              <a:t>@</a:t>
            </a:r>
            <a:r>
              <a:rPr lang="en-US" altLang="nl-NL" sz="1400" dirty="0" err="1">
                <a:latin typeface="Merriweather Light" panose="02060503050406030704" pitchFamily="18" charset="0"/>
                <a:ea typeface="ＭＳ Ｐゴシック" pitchFamily="34" charset="-128"/>
              </a:rPr>
              <a:t>LGTummers</a:t>
            </a:r>
            <a:endParaRPr lang="en-US" altLang="nl-NL" sz="1400" dirty="0">
              <a:latin typeface="Merriweather Light" panose="02060503050406030704" pitchFamily="18" charset="0"/>
              <a:ea typeface="ＭＳ Ｐゴシック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1BB385-AAB7-488A-A421-3577B55B6B53}"/>
              </a:ext>
            </a:extLst>
          </p:cNvPr>
          <p:cNvSpPr txBox="1"/>
          <p:nvPr/>
        </p:nvSpPr>
        <p:spPr>
          <a:xfrm>
            <a:off x="1373421" y="2226502"/>
            <a:ext cx="73446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i="1" dirty="0" err="1">
                <a:solidFill>
                  <a:schemeClr val="bg1"/>
                </a:solidFill>
                <a:latin typeface="Merriweather Light" panose="02060503050406030704" pitchFamily="18" charset="0"/>
              </a:rPr>
              <a:t>Towards</a:t>
            </a:r>
            <a:r>
              <a:rPr lang="nl-NL" i="1" dirty="0">
                <a:solidFill>
                  <a:schemeClr val="bg1"/>
                </a:solidFill>
                <a:latin typeface="Merriweather Light" panose="02060503050406030704" pitchFamily="18" charset="0"/>
              </a:rPr>
              <a:t> </a:t>
            </a:r>
            <a:r>
              <a:rPr lang="nl-NL" i="1" dirty="0" err="1">
                <a:solidFill>
                  <a:schemeClr val="bg1"/>
                </a:solidFill>
                <a:latin typeface="Merriweather Light" panose="02060503050406030704" pitchFamily="18" charset="0"/>
              </a:rPr>
              <a:t>Accepted</a:t>
            </a:r>
            <a:r>
              <a:rPr lang="nl-NL" i="1" dirty="0">
                <a:solidFill>
                  <a:schemeClr val="bg1"/>
                </a:solidFill>
                <a:latin typeface="Merriweather Light" panose="02060503050406030704" pitchFamily="18" charset="0"/>
              </a:rPr>
              <a:t> </a:t>
            </a:r>
            <a:r>
              <a:rPr lang="nl-NL" i="1" dirty="0" err="1">
                <a:solidFill>
                  <a:schemeClr val="bg1"/>
                </a:solidFill>
                <a:latin typeface="Merriweather Light" panose="02060503050406030704" pitchFamily="18" charset="0"/>
              </a:rPr>
              <a:t>Behavior</a:t>
            </a:r>
            <a:r>
              <a:rPr lang="nl-NL" i="1" dirty="0">
                <a:solidFill>
                  <a:schemeClr val="bg1"/>
                </a:solidFill>
                <a:latin typeface="Merriweather Light" panose="02060503050406030704" pitchFamily="18" charset="0"/>
              </a:rPr>
              <a:t> Change (ABC) in </a:t>
            </a:r>
            <a:r>
              <a:rPr lang="nl-NL" i="1" dirty="0" err="1">
                <a:solidFill>
                  <a:schemeClr val="bg1"/>
                </a:solidFill>
                <a:latin typeface="Merriweather Light" panose="02060503050406030704" pitchFamily="18" charset="0"/>
              </a:rPr>
              <a:t>Academia</a:t>
            </a:r>
            <a:endParaRPr lang="nl-NL" i="1" dirty="0">
              <a:solidFill>
                <a:schemeClr val="bg1"/>
              </a:solidFill>
              <a:latin typeface="Merriweather Light" panose="020605030504060307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922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rriweather Light" panose="02060503050406030704" pitchFamily="18" charset="0"/>
              </a:rPr>
              <a:t>Summary</a:t>
            </a:r>
            <a:endParaRPr lang="nl-NL" dirty="0">
              <a:latin typeface="Merriweather Light" panose="020605030504060307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400" y="2022842"/>
            <a:ext cx="8407400" cy="4739201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nl-NL" dirty="0" err="1">
                <a:latin typeface="Merriweather Light" panose="02060503050406030704" pitchFamily="18" charset="0"/>
              </a:rPr>
              <a:t>Describe</a:t>
            </a:r>
            <a:r>
              <a:rPr lang="nl-NL" dirty="0">
                <a:latin typeface="Merriweather Light" panose="02060503050406030704" pitchFamily="18" charset="0"/>
              </a:rPr>
              <a:t> </a:t>
            </a:r>
            <a:r>
              <a:rPr lang="nl-NL" dirty="0" err="1">
                <a:latin typeface="Merriweather Light" panose="02060503050406030704" pitchFamily="18" charset="0"/>
              </a:rPr>
              <a:t>four</a:t>
            </a:r>
            <a:r>
              <a:rPr lang="nl-NL" dirty="0">
                <a:latin typeface="Merriweather Light" panose="02060503050406030704" pitchFamily="18" charset="0"/>
              </a:rPr>
              <a:t> </a:t>
            </a:r>
            <a:r>
              <a:rPr lang="nl-NL" dirty="0" err="1">
                <a:latin typeface="Merriweather Light" panose="02060503050406030704" pitchFamily="18" charset="0"/>
              </a:rPr>
              <a:t>ways</a:t>
            </a:r>
            <a:r>
              <a:rPr lang="nl-NL" dirty="0">
                <a:latin typeface="Merriweather Light" panose="02060503050406030704" pitchFamily="18" charset="0"/>
              </a:rPr>
              <a:t> of </a:t>
            </a:r>
            <a:r>
              <a:rPr lang="nl-NL" dirty="0" err="1">
                <a:latin typeface="Merriweather Light" panose="02060503050406030704" pitchFamily="18" charset="0"/>
              </a:rPr>
              <a:t>changing</a:t>
            </a:r>
            <a:r>
              <a:rPr lang="nl-NL" dirty="0">
                <a:latin typeface="Merriweather Light" panose="02060503050406030704" pitchFamily="18" charset="0"/>
              </a:rPr>
              <a:t> </a:t>
            </a:r>
            <a:r>
              <a:rPr lang="nl-NL" dirty="0" err="1">
                <a:latin typeface="Merriweather Light" panose="02060503050406030704" pitchFamily="18" charset="0"/>
              </a:rPr>
              <a:t>behavior</a:t>
            </a:r>
            <a:r>
              <a:rPr lang="nl-NL" dirty="0">
                <a:latin typeface="Merriweather Light" panose="02060503050406030704" pitchFamily="18" charset="0"/>
              </a:rPr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i="1" dirty="0">
                <a:latin typeface="Merriweather Light" panose="02060503050406030704" pitchFamily="18" charset="0"/>
              </a:rPr>
              <a:t>	</a:t>
            </a:r>
            <a:r>
              <a:rPr lang="nl-NL" i="1" dirty="0">
                <a:latin typeface="Merriweather Light" panose="02060503050406030704" pitchFamily="18" charset="0"/>
              </a:rPr>
              <a:t>Incentives, </a:t>
            </a:r>
            <a:r>
              <a:rPr lang="nl-NL" i="1" dirty="0" err="1">
                <a:latin typeface="Merriweather Light" panose="02060503050406030704" pitchFamily="18" charset="0"/>
              </a:rPr>
              <a:t>Bans</a:t>
            </a:r>
            <a:r>
              <a:rPr lang="nl-NL" i="1" dirty="0">
                <a:latin typeface="Merriweather Light" panose="02060503050406030704" pitchFamily="18" charset="0"/>
              </a:rPr>
              <a:t>/Mandates, Information </a:t>
            </a:r>
            <a:r>
              <a:rPr lang="nl-NL" i="1" dirty="0" err="1">
                <a:latin typeface="Merriweather Light" panose="02060503050406030704" pitchFamily="18" charset="0"/>
              </a:rPr>
              <a:t>campaigns</a:t>
            </a:r>
            <a:r>
              <a:rPr lang="nl-NL" i="1" dirty="0">
                <a:latin typeface="Merriweather Light" panose="02060503050406030704" pitchFamily="18" charset="0"/>
              </a:rPr>
              <a:t>, Nudges</a:t>
            </a:r>
          </a:p>
          <a:p>
            <a:pPr marL="457200" indent="-457200">
              <a:lnSpc>
                <a:spcPct val="150000"/>
              </a:lnSpc>
              <a:buAutoNum type="arabicPeriod" startAt="2"/>
            </a:pPr>
            <a:r>
              <a:rPr lang="en-US" dirty="0">
                <a:latin typeface="Merriweather Light" panose="02060503050406030704" pitchFamily="18" charset="0"/>
              </a:rPr>
              <a:t>Use the model of accepted behavior change to academia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Merriweather Light" panose="02060503050406030704" pitchFamily="18" charset="0"/>
              </a:rPr>
              <a:t>	</a:t>
            </a:r>
            <a:r>
              <a:rPr lang="en-US" i="1" dirty="0">
                <a:latin typeface="Merriweather Light" panose="02060503050406030704" pitchFamily="18" charset="0"/>
              </a:rPr>
              <a:t>Effective, Efficient, and Politically, Organizationally &amp; Personally 	Supported</a:t>
            </a:r>
          </a:p>
          <a:p>
            <a:pPr marL="0" indent="0">
              <a:lnSpc>
                <a:spcPct val="150000"/>
              </a:lnSpc>
              <a:buNone/>
            </a:pPr>
            <a:endParaRPr lang="en-US" i="1" dirty="0">
              <a:latin typeface="Merriweather Light" panose="020605030504060307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i="1" dirty="0">
              <a:latin typeface="Merriweather Light" panose="020605030504060307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i="1" dirty="0">
                <a:latin typeface="Merriweather Light" panose="02060503050406030704" pitchFamily="18" charset="0"/>
              </a:rPr>
              <a:t>If there is one thing you’ll remember, what will it be?</a:t>
            </a:r>
            <a:endParaRPr lang="nl-NL" i="1" dirty="0">
              <a:latin typeface="Merriweather Light" panose="020605030504060307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97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0389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880943"/>
            <a:ext cx="8407400" cy="820375"/>
          </a:xfrm>
        </p:spPr>
        <p:txBody>
          <a:bodyPr/>
          <a:lstStyle/>
          <a:p>
            <a:r>
              <a:rPr lang="en-US" dirty="0">
                <a:latin typeface="Merriweather Light" panose="02060503050406030704" pitchFamily="18" charset="0"/>
              </a:rPr>
              <a:t>Goals of this presentation</a:t>
            </a:r>
            <a:endParaRPr lang="nl-NL" dirty="0">
              <a:latin typeface="Merriweather Light" panose="020605030504060307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Merriweather Light" panose="02060503050406030704" pitchFamily="18" charset="0"/>
              </a:rPr>
              <a:t>After this presentation, you can…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nl-NL" dirty="0">
              <a:latin typeface="Merriweather Light" panose="020605030504060307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nl-NL" dirty="0" err="1">
                <a:latin typeface="Merriweather Light" panose="02060503050406030704" pitchFamily="18" charset="0"/>
              </a:rPr>
              <a:t>Describe</a:t>
            </a:r>
            <a:r>
              <a:rPr lang="nl-NL" dirty="0">
                <a:latin typeface="Merriweather Light" panose="02060503050406030704" pitchFamily="18" charset="0"/>
              </a:rPr>
              <a:t> </a:t>
            </a:r>
            <a:r>
              <a:rPr lang="nl-NL" dirty="0" err="1">
                <a:latin typeface="Merriweather Light" panose="02060503050406030704" pitchFamily="18" charset="0"/>
              </a:rPr>
              <a:t>four</a:t>
            </a:r>
            <a:r>
              <a:rPr lang="nl-NL" dirty="0">
                <a:latin typeface="Merriweather Light" panose="02060503050406030704" pitchFamily="18" charset="0"/>
              </a:rPr>
              <a:t> </a:t>
            </a:r>
            <a:r>
              <a:rPr lang="nl-NL" dirty="0" err="1">
                <a:latin typeface="Merriweather Light" panose="02060503050406030704" pitchFamily="18" charset="0"/>
              </a:rPr>
              <a:t>ways</a:t>
            </a:r>
            <a:r>
              <a:rPr lang="nl-NL" dirty="0">
                <a:latin typeface="Merriweather Light" panose="02060503050406030704" pitchFamily="18" charset="0"/>
              </a:rPr>
              <a:t> of </a:t>
            </a:r>
            <a:r>
              <a:rPr lang="nl-NL" dirty="0" err="1">
                <a:latin typeface="Merriweather Light" panose="02060503050406030704" pitchFamily="18" charset="0"/>
              </a:rPr>
              <a:t>changing</a:t>
            </a:r>
            <a:r>
              <a:rPr lang="nl-NL" dirty="0">
                <a:latin typeface="Merriweather Light" panose="02060503050406030704" pitchFamily="18" charset="0"/>
              </a:rPr>
              <a:t> </a:t>
            </a:r>
            <a:r>
              <a:rPr lang="nl-NL" dirty="0" err="1">
                <a:latin typeface="Merriweather Light" panose="02060503050406030704" pitchFamily="18" charset="0"/>
              </a:rPr>
              <a:t>behavior</a:t>
            </a:r>
            <a:endParaRPr lang="nl-NL" dirty="0">
              <a:latin typeface="Merriweather Light" panose="020605030504060307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Merriweather Light" panose="02060503050406030704" pitchFamily="18" charset="0"/>
              </a:rPr>
              <a:t>Use the model of accepted behavior change to academia</a:t>
            </a:r>
            <a:endParaRPr lang="nl-NL" dirty="0">
              <a:latin typeface="Merriweather Light" panose="020605030504060307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348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Merriweather Light" panose="02060503050406030704" pitchFamily="18" charset="0"/>
              </a:rPr>
              <a:t>1. How can we change behavior?</a:t>
            </a:r>
            <a:endParaRPr lang="nl-NL" dirty="0">
              <a:latin typeface="Merriweather Light" panose="020605030504060307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728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>
                <a:latin typeface="Merriweather Light" panose="02060503050406030704" pitchFamily="18" charset="0"/>
              </a:rPr>
              <a:t>Three traditional </a:t>
            </a:r>
            <a:r>
              <a:rPr lang="nl-NL" dirty="0" err="1">
                <a:latin typeface="Merriweather Light" panose="02060503050406030704" pitchFamily="18" charset="0"/>
              </a:rPr>
              <a:t>ways</a:t>
            </a:r>
            <a:r>
              <a:rPr lang="nl-NL" dirty="0">
                <a:latin typeface="Merriweather Light" panose="02060503050406030704" pitchFamily="18" charset="0"/>
              </a:rPr>
              <a:t> </a:t>
            </a:r>
            <a:r>
              <a:rPr lang="nl-NL" dirty="0" err="1">
                <a:latin typeface="Merriweather Light" panose="02060503050406030704" pitchFamily="18" charset="0"/>
              </a:rPr>
              <a:t>to</a:t>
            </a:r>
            <a:r>
              <a:rPr lang="nl-NL" dirty="0">
                <a:latin typeface="Merriweather Light" panose="02060503050406030704" pitchFamily="18" charset="0"/>
              </a:rPr>
              <a:t> change </a:t>
            </a:r>
            <a:r>
              <a:rPr lang="nl-NL" dirty="0" err="1">
                <a:latin typeface="Merriweather Light" panose="02060503050406030704" pitchFamily="18" charset="0"/>
              </a:rPr>
              <a:t>behavior</a:t>
            </a:r>
            <a:endParaRPr lang="nl-NL" dirty="0">
              <a:latin typeface="Merriweather Light" panose="020605030504060307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6E493C-AD1F-466F-9DB5-6ED03C02A8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6772" y="-26100"/>
            <a:ext cx="1747228" cy="1093275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47AD49C-A1ED-41DB-870E-7ECACCA09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49510"/>
              </p:ext>
            </p:extLst>
          </p:nvPr>
        </p:nvGraphicFramePr>
        <p:xfrm>
          <a:off x="372534" y="1560681"/>
          <a:ext cx="8314266" cy="5038240"/>
        </p:xfrm>
        <a:graphic>
          <a:graphicData uri="http://schemas.openxmlformats.org/drawingml/2006/table">
            <a:tbl>
              <a:tblPr firstRow="1" bandRow="1"/>
              <a:tblGrid>
                <a:gridCol w="1589078">
                  <a:extLst>
                    <a:ext uri="{9D8B030D-6E8A-4147-A177-3AD203B41FA5}">
                      <a16:colId xmlns:a16="http://schemas.microsoft.com/office/drawing/2014/main" val="3186488361"/>
                    </a:ext>
                  </a:extLst>
                </a:gridCol>
                <a:gridCol w="2327352">
                  <a:extLst>
                    <a:ext uri="{9D8B030D-6E8A-4147-A177-3AD203B41FA5}">
                      <a16:colId xmlns:a16="http://schemas.microsoft.com/office/drawing/2014/main" val="507546538"/>
                    </a:ext>
                  </a:extLst>
                </a:gridCol>
                <a:gridCol w="2198918">
                  <a:extLst>
                    <a:ext uri="{9D8B030D-6E8A-4147-A177-3AD203B41FA5}">
                      <a16:colId xmlns:a16="http://schemas.microsoft.com/office/drawing/2014/main" val="3626825215"/>
                    </a:ext>
                  </a:extLst>
                </a:gridCol>
                <a:gridCol w="2198918">
                  <a:extLst>
                    <a:ext uri="{9D8B030D-6E8A-4147-A177-3AD203B41FA5}">
                      <a16:colId xmlns:a16="http://schemas.microsoft.com/office/drawing/2014/main" val="2276639111"/>
                    </a:ext>
                  </a:extLst>
                </a:gridCol>
              </a:tblGrid>
              <a:tr h="665418">
                <a:tc>
                  <a:txBody>
                    <a:bodyPr/>
                    <a:lstStyle/>
                    <a:p>
                      <a:endParaRPr lang="nl-NL" sz="1600" i="0" dirty="0">
                        <a:effectLst/>
                        <a:latin typeface="Merriweather Light" panose="020605030504060307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nl-NL" sz="2400" b="1" i="0" dirty="0" err="1">
                          <a:solidFill>
                            <a:srgbClr val="D15512"/>
                          </a:solidFill>
                          <a:effectLst/>
                          <a:latin typeface="Merriweather Light" panose="020605030504060307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Carrot</a:t>
                      </a:r>
                      <a:endParaRPr lang="nl-NL" sz="2400" i="0" dirty="0">
                        <a:solidFill>
                          <a:srgbClr val="D15512"/>
                        </a:solidFill>
                        <a:effectLst/>
                        <a:latin typeface="Merriweather Light" panose="02060503050406030704" pitchFamily="18" charset="0"/>
                        <a:ea typeface="Times New Roman" panose="02020603050405020304" pitchFamily="18" charset="0"/>
                        <a:cs typeface="Palatino Linotype" panose="0204050205050503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nl-NL" sz="2400" b="1" i="0" kern="1200" dirty="0" err="1">
                          <a:solidFill>
                            <a:schemeClr val="tx1"/>
                          </a:solidFill>
                          <a:effectLst/>
                          <a:latin typeface="Merriweather Light" panose="020605030504060307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Whip</a:t>
                      </a:r>
                      <a:endParaRPr lang="nl-NL" sz="2400" b="1" i="0" kern="1200" dirty="0">
                        <a:solidFill>
                          <a:schemeClr val="tx1"/>
                        </a:solidFill>
                        <a:effectLst/>
                        <a:latin typeface="Merriweather Light" panose="020605030504060307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nl-NL" sz="2400" b="1" i="0" kern="1200" dirty="0">
                          <a:solidFill>
                            <a:srgbClr val="A69F8E"/>
                          </a:solidFill>
                          <a:effectLst/>
                          <a:latin typeface="Merriweather Light" panose="020605030504060307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Speech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426649"/>
                  </a:ext>
                </a:extLst>
              </a:tr>
              <a:tr h="77730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nl-NL" sz="1600" b="1" i="0" dirty="0">
                          <a:effectLst/>
                          <a:latin typeface="Merriweather Light" panose="020605030504060307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Discipline</a:t>
                      </a:r>
                      <a:endParaRPr lang="nl-NL" sz="1600" b="1" i="0" dirty="0">
                        <a:effectLst/>
                        <a:latin typeface="Merriweather Light" panose="02060503050406030704" pitchFamily="18" charset="0"/>
                        <a:ea typeface="Times New Roman" panose="02020603050405020304" pitchFamily="18" charset="0"/>
                        <a:cs typeface="Palatino Linotype" panose="0204050205050503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nl-NL" sz="1600" i="0" dirty="0" err="1">
                          <a:effectLst/>
                          <a:latin typeface="Merriweather Light" panose="020605030504060307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Economics</a:t>
                      </a:r>
                      <a:endParaRPr lang="nl-NL" sz="1600" i="0" dirty="0">
                        <a:effectLst/>
                        <a:latin typeface="Merriweather Light" panose="02060503050406030704" pitchFamily="18" charset="0"/>
                        <a:ea typeface="Times New Roman" panose="02020603050405020304" pitchFamily="18" charset="0"/>
                        <a:cs typeface="Palatino Linotype" panose="0204050205050503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nl-NL" sz="1600" i="0" dirty="0" err="1">
                          <a:effectLst/>
                          <a:latin typeface="Merriweather Light" panose="020605030504060307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Law</a:t>
                      </a:r>
                      <a:endParaRPr lang="nl-NL" sz="1600" i="0" dirty="0">
                        <a:effectLst/>
                        <a:latin typeface="Merriweather Light" panose="02060503050406030704" pitchFamily="18" charset="0"/>
                        <a:ea typeface="Times New Roman" panose="02020603050405020304" pitchFamily="18" charset="0"/>
                        <a:cs typeface="Palatino Linotype" panose="0204050205050503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nl-NL" sz="1600" i="0" dirty="0">
                          <a:effectLst/>
                          <a:latin typeface="Merriweather Light" panose="020605030504060307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Communication </a:t>
                      </a:r>
                      <a:r>
                        <a:rPr lang="nl-NL" sz="1600" i="0" dirty="0" err="1">
                          <a:effectLst/>
                          <a:latin typeface="Merriweather Light" panose="020605030504060307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science</a:t>
                      </a:r>
                      <a:endParaRPr lang="nl-NL" sz="1600" i="0" dirty="0">
                        <a:effectLst/>
                        <a:latin typeface="Merriweather Light" panose="02060503050406030704" pitchFamily="18" charset="0"/>
                        <a:ea typeface="Times New Roman" panose="02020603050405020304" pitchFamily="18" charset="0"/>
                        <a:cs typeface="Palatino Linotype" panose="0204050205050503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4440271"/>
                  </a:ext>
                </a:extLst>
              </a:tr>
              <a:tr h="77730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nl-NL" sz="1600" b="1" i="0" dirty="0">
                          <a:effectLst/>
                          <a:latin typeface="Merriweather Light" panose="020605030504060307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Change via..</a:t>
                      </a:r>
                      <a:endParaRPr lang="nl-NL" sz="1600" b="1" i="0" dirty="0">
                        <a:effectLst/>
                        <a:latin typeface="Merriweather Light" panose="02060503050406030704" pitchFamily="18" charset="0"/>
                        <a:ea typeface="Times New Roman" panose="02020603050405020304" pitchFamily="18" charset="0"/>
                        <a:cs typeface="Palatino Linotype" panose="0204050205050503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nl-NL" sz="1600" i="0" dirty="0">
                          <a:effectLst/>
                          <a:latin typeface="Merriweather Light" panose="020605030504060307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Incentives</a:t>
                      </a:r>
                      <a:endParaRPr lang="nl-NL" sz="1600" i="0" dirty="0">
                        <a:effectLst/>
                        <a:latin typeface="Merriweather Light" panose="02060503050406030704" pitchFamily="18" charset="0"/>
                        <a:ea typeface="Times New Roman" panose="02020603050405020304" pitchFamily="18" charset="0"/>
                        <a:cs typeface="Palatino Linotype" panose="0204050205050503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i="0">
                          <a:effectLst/>
                          <a:latin typeface="Merriweather Light" panose="020605030504060307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Mandates and bans</a:t>
                      </a:r>
                      <a:endParaRPr lang="nl-NL" sz="1600" i="0">
                        <a:effectLst/>
                        <a:latin typeface="Merriweather Light" panose="020605030504060307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i="0" dirty="0">
                          <a:effectLst/>
                          <a:latin typeface="Merriweather Light" panose="020605030504060307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Persuasion</a:t>
                      </a:r>
                      <a:endParaRPr lang="nl-NL" sz="1600" i="0" dirty="0">
                        <a:effectLst/>
                        <a:latin typeface="Merriweather Light" panose="020605030504060307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0316513"/>
                  </a:ext>
                </a:extLst>
              </a:tr>
              <a:tr h="140910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nl-NL" sz="1600" b="1" i="0" dirty="0">
                          <a:effectLst/>
                          <a:latin typeface="Merriweather Light" panose="020605030504060307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Slogan</a:t>
                      </a:r>
                      <a:endParaRPr lang="nl-NL" sz="1600" b="1" i="0" dirty="0">
                        <a:effectLst/>
                        <a:latin typeface="Merriweather Light" panose="02060503050406030704" pitchFamily="18" charset="0"/>
                        <a:ea typeface="Times New Roman" panose="02020603050405020304" pitchFamily="18" charset="0"/>
                        <a:cs typeface="Palatino Linotype" panose="0204050205050503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i="0" dirty="0">
                          <a:effectLst/>
                          <a:latin typeface="Merriweather Light" panose="020605030504060307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Reward desired behavior!</a:t>
                      </a:r>
                      <a:endParaRPr lang="nl-NL" sz="1600" i="0" dirty="0">
                        <a:effectLst/>
                        <a:latin typeface="Merriweather Light" panose="020605030504060307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i="0" dirty="0">
                          <a:effectLst/>
                          <a:latin typeface="Merriweather Light" panose="020605030504060307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Make unwanted behavior illegal!</a:t>
                      </a:r>
                      <a:endParaRPr lang="nl-NL" sz="1600" i="0" dirty="0">
                        <a:effectLst/>
                        <a:latin typeface="Merriweather Light" panose="020605030504060307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i="0" dirty="0">
                          <a:effectLst/>
                          <a:latin typeface="Merriweather Light" panose="020605030504060307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Tell what desired behavior is!</a:t>
                      </a:r>
                      <a:endParaRPr lang="nl-NL" sz="1600" i="0" dirty="0">
                        <a:effectLst/>
                        <a:latin typeface="Merriweather Light" panose="020605030504060307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7497090"/>
                  </a:ext>
                </a:extLst>
              </a:tr>
              <a:tr h="140910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0" dirty="0">
                          <a:effectLst/>
                          <a:latin typeface="Merriweather Light" panose="02060503050406030704" pitchFamily="18" charset="0"/>
                          <a:ea typeface="Times New Roman" panose="02020603050405020304" pitchFamily="18" charset="0"/>
                          <a:cs typeface="Palatino Linotype" panose="02040502050505030304" pitchFamily="18" charset="0"/>
                        </a:rPr>
                        <a:t>Example in Academia</a:t>
                      </a:r>
                      <a:endParaRPr lang="nl-NL" sz="1600" b="1" i="0" dirty="0">
                        <a:effectLst/>
                        <a:latin typeface="Merriweather Light" panose="02060503050406030704" pitchFamily="18" charset="0"/>
                        <a:ea typeface="Times New Roman" panose="02020603050405020304" pitchFamily="18" charset="0"/>
                        <a:cs typeface="Palatino Linotype" panose="0204050205050503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i="0" dirty="0">
                          <a:effectLst/>
                          <a:latin typeface="Merriweather Light" panose="020605030504060307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Get a VIDI and you’ll become Associate Prof.</a:t>
                      </a:r>
                      <a:endParaRPr lang="nl-NL" sz="1600" i="0" dirty="0">
                        <a:effectLst/>
                        <a:latin typeface="Merriweather Light" panose="020605030504060307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i="0" dirty="0">
                          <a:effectLst/>
                          <a:latin typeface="Merriweather Light" panose="020605030504060307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Make up data and get sacked</a:t>
                      </a:r>
                      <a:endParaRPr lang="nl-NL" sz="1600" i="0" dirty="0">
                        <a:effectLst/>
                        <a:latin typeface="Merriweather Light" panose="020605030504060307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i="0" dirty="0">
                          <a:effectLst/>
                          <a:latin typeface="Merriweather Light" panose="020605030504060307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Preach for Open Science</a:t>
                      </a:r>
                      <a:endParaRPr lang="nl-NL" sz="1600" i="0" dirty="0">
                        <a:effectLst/>
                        <a:latin typeface="Merriweather Light" panose="020605030504060307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6807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6487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57421-F0C4-4CF9-BDF5-CD5798FC3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Merriweather Light" panose="02060503050406030704" pitchFamily="18" charset="0"/>
              </a:rPr>
              <a:t>Nudges as a fourth way to change behavior</a:t>
            </a:r>
            <a:endParaRPr lang="nl-NL" dirty="0">
              <a:latin typeface="Merriweather Light" panose="020605030504060307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C2D8369-22DB-4EE9-8205-F0F6D108A4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307102"/>
              </p:ext>
            </p:extLst>
          </p:nvPr>
        </p:nvGraphicFramePr>
        <p:xfrm>
          <a:off x="279400" y="1632992"/>
          <a:ext cx="2614474" cy="3228375"/>
        </p:xfrm>
        <a:graphic>
          <a:graphicData uri="http://schemas.openxmlformats.org/drawingml/2006/table">
            <a:tbl>
              <a:tblPr firstRow="1" bandRow="1"/>
              <a:tblGrid>
                <a:gridCol w="1072770">
                  <a:extLst>
                    <a:ext uri="{9D8B030D-6E8A-4147-A177-3AD203B41FA5}">
                      <a16:colId xmlns:a16="http://schemas.microsoft.com/office/drawing/2014/main" val="3186488361"/>
                    </a:ext>
                  </a:extLst>
                </a:gridCol>
                <a:gridCol w="1541704">
                  <a:extLst>
                    <a:ext uri="{9D8B030D-6E8A-4147-A177-3AD203B41FA5}">
                      <a16:colId xmlns:a16="http://schemas.microsoft.com/office/drawing/2014/main" val="507546538"/>
                    </a:ext>
                  </a:extLst>
                </a:gridCol>
              </a:tblGrid>
              <a:tr h="591936">
                <a:tc>
                  <a:txBody>
                    <a:bodyPr/>
                    <a:lstStyle/>
                    <a:p>
                      <a:endParaRPr lang="nl-NL" sz="1400" dirty="0">
                        <a:effectLst/>
                        <a:latin typeface="Merriweather Light" panose="020605030504060307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b="1" i="1" kern="1200" dirty="0">
                          <a:solidFill>
                            <a:schemeClr val="tx1"/>
                          </a:solidFill>
                          <a:effectLst/>
                          <a:latin typeface="Merriweather Light" panose="020605030504060307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lang="nl-NL" sz="1400" b="1" i="1" kern="1200" dirty="0" err="1">
                          <a:solidFill>
                            <a:schemeClr val="tx1"/>
                          </a:solidFill>
                          <a:effectLst/>
                          <a:latin typeface="Merriweather Light" panose="020605030504060307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udge</a:t>
                      </a:r>
                      <a:endParaRPr lang="nl-NL" sz="1400" b="1" i="1" kern="1200" dirty="0">
                        <a:solidFill>
                          <a:schemeClr val="tx1"/>
                        </a:solidFill>
                        <a:effectLst/>
                        <a:latin typeface="Merriweather Light" panose="020605030504060307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426649"/>
                  </a:ext>
                </a:extLst>
              </a:tr>
              <a:tr h="69147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i="1" dirty="0">
                          <a:effectLst/>
                          <a:latin typeface="Merriweather Light" panose="020605030504060307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lang="nl-NL" sz="1400" b="1" i="1" dirty="0" err="1">
                          <a:effectLst/>
                          <a:latin typeface="Merriweather Light" panose="020605030504060307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iscipline</a:t>
                      </a:r>
                      <a:endParaRPr lang="nl-NL" sz="1400" b="1" dirty="0">
                        <a:effectLst/>
                        <a:latin typeface="Merriweather Light" panose="02060503050406030704" pitchFamily="18" charset="0"/>
                        <a:ea typeface="Times New Roman" panose="02020603050405020304" pitchFamily="18" charset="0"/>
                        <a:cs typeface="Palatino Linotype" panose="0204050205050503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erriweather Light" panose="020605030504060307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nl-NL" sz="1400" dirty="0" err="1">
                          <a:effectLst/>
                          <a:latin typeface="Merriweather Light" panose="020605030504060307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sychology</a:t>
                      </a:r>
                      <a:endParaRPr lang="nl-NL" sz="1400" dirty="0">
                        <a:effectLst/>
                        <a:latin typeface="Merriweather Light" panose="02060503050406030704" pitchFamily="18" charset="0"/>
                        <a:ea typeface="Times New Roman" panose="02020603050405020304" pitchFamily="18" charset="0"/>
                        <a:cs typeface="Palatino Linotype" panose="0204050205050503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4440271"/>
                  </a:ext>
                </a:extLst>
              </a:tr>
              <a:tr h="69147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nl-NL" sz="1400" b="1" i="1" dirty="0">
                          <a:effectLst/>
                          <a:latin typeface="Merriweather Light" panose="020605030504060307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Change via</a:t>
                      </a:r>
                      <a:endParaRPr lang="nl-NL" sz="1400" b="1" dirty="0">
                        <a:effectLst/>
                        <a:latin typeface="Merriweather Light" panose="02060503050406030704" pitchFamily="18" charset="0"/>
                        <a:ea typeface="Times New Roman" panose="02020603050405020304" pitchFamily="18" charset="0"/>
                        <a:cs typeface="Palatino Linotype" panose="0204050205050503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 err="1">
                          <a:effectLst/>
                          <a:latin typeface="Merriweather Light" panose="020605030504060307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Choice</a:t>
                      </a:r>
                      <a:r>
                        <a:rPr lang="nl-NL" sz="1400" dirty="0">
                          <a:effectLst/>
                          <a:latin typeface="Merriweather Light" panose="020605030504060307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nl-NL" sz="1400" dirty="0" err="1">
                          <a:effectLst/>
                          <a:latin typeface="Merriweather Light" panose="020605030504060307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architecture</a:t>
                      </a:r>
                      <a:endParaRPr lang="nl-NL" sz="1400" dirty="0">
                        <a:effectLst/>
                        <a:latin typeface="Merriweather Light" panose="02060503050406030704" pitchFamily="18" charset="0"/>
                        <a:ea typeface="Times New Roman" panose="02020603050405020304" pitchFamily="18" charset="0"/>
                        <a:cs typeface="Palatino Linotype" panose="0204050205050503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0316513"/>
                  </a:ext>
                </a:extLst>
              </a:tr>
              <a:tr h="125349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nl-NL" sz="1400" b="1" i="1" dirty="0">
                          <a:effectLst/>
                          <a:latin typeface="Merriweather Light" panose="020605030504060307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Slogan</a:t>
                      </a:r>
                      <a:endParaRPr lang="nl-NL" sz="1400" b="1" dirty="0">
                        <a:effectLst/>
                        <a:latin typeface="Merriweather Light" panose="02060503050406030704" pitchFamily="18" charset="0"/>
                        <a:ea typeface="Times New Roman" panose="02020603050405020304" pitchFamily="18" charset="0"/>
                        <a:cs typeface="Palatino Linotype" panose="0204050205050503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  <a:latin typeface="Merriweather Light" panose="020605030504060307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Make </a:t>
                      </a:r>
                      <a:r>
                        <a:rPr lang="nl-NL" sz="1400" dirty="0" err="1">
                          <a:effectLst/>
                          <a:latin typeface="Merriweather Light" panose="020605030504060307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desired</a:t>
                      </a:r>
                      <a:r>
                        <a:rPr lang="nl-NL" sz="1400" dirty="0">
                          <a:effectLst/>
                          <a:latin typeface="Merriweather Light" panose="020605030504060307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nl-NL" sz="1400" dirty="0" err="1">
                          <a:effectLst/>
                          <a:latin typeface="Merriweather Light" panose="020605030504060307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behavior</a:t>
                      </a:r>
                      <a:r>
                        <a:rPr lang="nl-NL" sz="1400" dirty="0">
                          <a:effectLst/>
                          <a:latin typeface="Merriweather Light" panose="020605030504060307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easy!</a:t>
                      </a:r>
                      <a:endParaRPr lang="nl-NL" sz="1400" dirty="0">
                        <a:effectLst/>
                        <a:latin typeface="Merriweather Light" panose="02060503050406030704" pitchFamily="18" charset="0"/>
                        <a:ea typeface="Times New Roman" panose="02020603050405020304" pitchFamily="18" charset="0"/>
                        <a:cs typeface="Palatino Linotype" panose="0204050205050503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7497090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56F46654-890C-46C1-ABA3-6EF63DFAACB8}"/>
              </a:ext>
            </a:extLst>
          </p:cNvPr>
          <p:cNvSpPr/>
          <p:nvPr/>
        </p:nvSpPr>
        <p:spPr>
          <a:xfrm>
            <a:off x="382270" y="6193985"/>
            <a:ext cx="87617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b="0" dirty="0" err="1">
                <a:solidFill>
                  <a:srgbClr val="222222"/>
                </a:solidFill>
                <a:latin typeface="Arial" panose="020B0604020202020204" pitchFamily="34" charset="0"/>
              </a:rPr>
              <a:t>Kidwell</a:t>
            </a:r>
            <a:r>
              <a:rPr lang="nl-NL" sz="1600" b="0" dirty="0">
                <a:solidFill>
                  <a:srgbClr val="222222"/>
                </a:solidFill>
                <a:latin typeface="Arial" panose="020B0604020202020204" pitchFamily="34" charset="0"/>
              </a:rPr>
              <a:t>, M. C., et al. (2016). Badges </a:t>
            </a:r>
            <a:r>
              <a:rPr lang="nl-NL" sz="1600" b="0" dirty="0" err="1">
                <a:solidFill>
                  <a:srgbClr val="222222"/>
                </a:solidFill>
                <a:latin typeface="Arial" panose="020B0604020202020204" pitchFamily="34" charset="0"/>
              </a:rPr>
              <a:t>to</a:t>
            </a:r>
            <a:r>
              <a:rPr lang="nl-NL" sz="1600" b="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nl-NL" sz="1600" b="0" dirty="0" err="1">
                <a:solidFill>
                  <a:srgbClr val="222222"/>
                </a:solidFill>
                <a:latin typeface="Arial" panose="020B0604020202020204" pitchFamily="34" charset="0"/>
              </a:rPr>
              <a:t>acknowledge</a:t>
            </a:r>
            <a:r>
              <a:rPr lang="nl-NL" sz="1600" b="0" dirty="0">
                <a:solidFill>
                  <a:srgbClr val="222222"/>
                </a:solidFill>
                <a:latin typeface="Arial" panose="020B0604020202020204" pitchFamily="34" charset="0"/>
              </a:rPr>
              <a:t> open </a:t>
            </a:r>
            <a:r>
              <a:rPr lang="nl-NL" sz="1600" b="0" dirty="0" err="1">
                <a:solidFill>
                  <a:srgbClr val="222222"/>
                </a:solidFill>
                <a:latin typeface="Arial" panose="020B0604020202020204" pitchFamily="34" charset="0"/>
              </a:rPr>
              <a:t>practices</a:t>
            </a:r>
            <a:r>
              <a:rPr lang="nl-NL" sz="1600" b="0" dirty="0">
                <a:solidFill>
                  <a:srgbClr val="222222"/>
                </a:solidFill>
                <a:latin typeface="Arial" panose="020B0604020202020204" pitchFamily="34" charset="0"/>
              </a:rPr>
              <a:t>: A </a:t>
            </a:r>
            <a:r>
              <a:rPr lang="nl-NL" sz="1600" b="0" dirty="0" err="1">
                <a:solidFill>
                  <a:srgbClr val="222222"/>
                </a:solidFill>
                <a:latin typeface="Arial" panose="020B0604020202020204" pitchFamily="34" charset="0"/>
              </a:rPr>
              <a:t>simple</a:t>
            </a:r>
            <a:r>
              <a:rPr lang="nl-NL" sz="1600" b="0" dirty="0">
                <a:solidFill>
                  <a:srgbClr val="222222"/>
                </a:solidFill>
                <a:latin typeface="Arial" panose="020B0604020202020204" pitchFamily="34" charset="0"/>
              </a:rPr>
              <a:t>, low-</a:t>
            </a:r>
            <a:r>
              <a:rPr lang="nl-NL" sz="1600" b="0" dirty="0" err="1">
                <a:solidFill>
                  <a:srgbClr val="222222"/>
                </a:solidFill>
                <a:latin typeface="Arial" panose="020B0604020202020204" pitchFamily="34" charset="0"/>
              </a:rPr>
              <a:t>cost</a:t>
            </a:r>
            <a:r>
              <a:rPr lang="nl-NL" sz="1600" b="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nl-NL" sz="1600" b="0" dirty="0" err="1">
                <a:solidFill>
                  <a:srgbClr val="222222"/>
                </a:solidFill>
                <a:latin typeface="Arial" panose="020B0604020202020204" pitchFamily="34" charset="0"/>
              </a:rPr>
              <a:t>effective</a:t>
            </a:r>
            <a:r>
              <a:rPr lang="nl-NL" sz="1600" b="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nl-NL" sz="1600" b="0" dirty="0" err="1">
                <a:solidFill>
                  <a:srgbClr val="222222"/>
                </a:solidFill>
                <a:latin typeface="Arial" panose="020B0604020202020204" pitchFamily="34" charset="0"/>
              </a:rPr>
              <a:t>method</a:t>
            </a:r>
            <a:r>
              <a:rPr lang="nl-NL" sz="1600" b="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nl-NL" sz="1600" b="0" dirty="0" err="1">
                <a:solidFill>
                  <a:srgbClr val="222222"/>
                </a:solidFill>
                <a:latin typeface="Arial" panose="020B0604020202020204" pitchFamily="34" charset="0"/>
              </a:rPr>
              <a:t>for</a:t>
            </a:r>
            <a:r>
              <a:rPr lang="nl-NL" sz="1600" b="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nl-NL" sz="1600" b="0" dirty="0" err="1">
                <a:solidFill>
                  <a:srgbClr val="222222"/>
                </a:solidFill>
                <a:latin typeface="Arial" panose="020B0604020202020204" pitchFamily="34" charset="0"/>
              </a:rPr>
              <a:t>increasing</a:t>
            </a:r>
            <a:r>
              <a:rPr lang="nl-NL" sz="1600" b="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nl-NL" sz="1600" b="0" dirty="0" err="1">
                <a:solidFill>
                  <a:srgbClr val="222222"/>
                </a:solidFill>
                <a:latin typeface="Arial" panose="020B0604020202020204" pitchFamily="34" charset="0"/>
              </a:rPr>
              <a:t>transparency</a:t>
            </a:r>
            <a:r>
              <a:rPr lang="nl-NL" sz="1600" b="0" dirty="0">
                <a:solidFill>
                  <a:srgbClr val="222222"/>
                </a:solidFill>
                <a:latin typeface="Arial" panose="020B0604020202020204" pitchFamily="34" charset="0"/>
              </a:rPr>
              <a:t>. </a:t>
            </a:r>
            <a:r>
              <a:rPr lang="nl-NL" sz="1600" b="0" i="1" dirty="0" err="1">
                <a:solidFill>
                  <a:srgbClr val="222222"/>
                </a:solidFill>
                <a:latin typeface="Arial" panose="020B0604020202020204" pitchFamily="34" charset="0"/>
              </a:rPr>
              <a:t>PLoS</a:t>
            </a:r>
            <a:r>
              <a:rPr lang="nl-NL" sz="1600" b="0" i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nl-NL" sz="1600" b="0" i="1" dirty="0" err="1">
                <a:solidFill>
                  <a:srgbClr val="222222"/>
                </a:solidFill>
                <a:latin typeface="Arial" panose="020B0604020202020204" pitchFamily="34" charset="0"/>
              </a:rPr>
              <a:t>biology</a:t>
            </a:r>
            <a:r>
              <a:rPr lang="nl-NL" sz="1600" b="0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nl-NL" sz="1600" b="0" i="1" dirty="0">
                <a:solidFill>
                  <a:srgbClr val="222222"/>
                </a:solidFill>
                <a:latin typeface="Arial" panose="020B0604020202020204" pitchFamily="34" charset="0"/>
              </a:rPr>
              <a:t>14</a:t>
            </a:r>
            <a:r>
              <a:rPr lang="nl-NL" sz="1600" b="0" dirty="0">
                <a:solidFill>
                  <a:srgbClr val="222222"/>
                </a:solidFill>
                <a:latin typeface="Arial" panose="020B0604020202020204" pitchFamily="34" charset="0"/>
              </a:rPr>
              <a:t>(5), e1002456.</a:t>
            </a:r>
            <a:endParaRPr lang="nl-NL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B57E57-D95A-4259-9292-78867A54A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990" y="1852911"/>
            <a:ext cx="4767494" cy="42638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252F5B-4175-4782-9C44-BE3E25237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70" y="4507377"/>
            <a:ext cx="1667153" cy="1667153"/>
          </a:xfrm>
          <a:prstGeom prst="rect">
            <a:avLst/>
          </a:prstGeom>
        </p:spPr>
      </p:pic>
      <p:pic>
        <p:nvPicPr>
          <p:cNvPr id="1026" name="Picture 2" descr="Public Administration Review - YouTube">
            <a:extLst>
              <a:ext uri="{FF2B5EF4-FFF2-40B4-BE49-F238E27FC236}">
                <a16:creationId xmlns:a16="http://schemas.microsoft.com/office/drawing/2014/main" id="{1EEEB449-E541-475C-820B-1A3DF180D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786" y="4747718"/>
            <a:ext cx="1270708" cy="127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8230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Merriweather Light" panose="02060503050406030704" pitchFamily="18" charset="0"/>
              </a:rPr>
              <a:t>2. When is behavior accepted?</a:t>
            </a:r>
            <a:endParaRPr lang="nl-NL" dirty="0">
              <a:latin typeface="Merriweather Light" panose="020605030504060307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767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rriweather Light" panose="02060503050406030704" pitchFamily="18" charset="0"/>
              </a:rPr>
              <a:t>A model for Accepted Behavior Change</a:t>
            </a:r>
            <a:endParaRPr lang="nl-NL" dirty="0">
              <a:latin typeface="Merriweather Light" panose="020605030504060307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FBF671-A26B-45B0-B306-BE3961B7D7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8192" y="1694476"/>
            <a:ext cx="2485808" cy="245955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AAE9FBA-BC85-4BBE-BCFA-6609B8C585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569245"/>
              </p:ext>
            </p:extLst>
          </p:nvPr>
        </p:nvGraphicFramePr>
        <p:xfrm>
          <a:off x="176988" y="1694476"/>
          <a:ext cx="6481203" cy="3419382"/>
        </p:xfrm>
        <a:graphic>
          <a:graphicData uri="http://schemas.openxmlformats.org/drawingml/2006/table">
            <a:tbl>
              <a:tblPr firstRow="1" bandRow="1"/>
              <a:tblGrid>
                <a:gridCol w="2558884">
                  <a:extLst>
                    <a:ext uri="{9D8B030D-6E8A-4147-A177-3AD203B41FA5}">
                      <a16:colId xmlns:a16="http://schemas.microsoft.com/office/drawing/2014/main" val="2451996192"/>
                    </a:ext>
                  </a:extLst>
                </a:gridCol>
                <a:gridCol w="3922319">
                  <a:extLst>
                    <a:ext uri="{9D8B030D-6E8A-4147-A177-3AD203B41FA5}">
                      <a16:colId xmlns:a16="http://schemas.microsoft.com/office/drawing/2014/main" val="2562747308"/>
                    </a:ext>
                  </a:extLst>
                </a:gridCol>
              </a:tblGrid>
              <a:tr h="5179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b="1" i="1" dirty="0">
                          <a:effectLst/>
                          <a:latin typeface="Merriweather Light" panose="020605030504060307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Focus</a:t>
                      </a:r>
                      <a:endParaRPr lang="nl-NL" sz="1600" dirty="0">
                        <a:effectLst/>
                        <a:latin typeface="Merriweather Light" panose="02060503050406030704" pitchFamily="18" charset="0"/>
                        <a:ea typeface="Times New Roman" panose="02020603050405020304" pitchFamily="18" charset="0"/>
                        <a:cs typeface="Palatino Linotype" panose="0204050205050503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nl-NL" sz="1600" dirty="0">
                        <a:effectLst/>
                        <a:latin typeface="Merriweather Light" panose="02060503050406030704" pitchFamily="18" charset="0"/>
                        <a:ea typeface="Times New Roman" panose="02020603050405020304" pitchFamily="18" charset="0"/>
                        <a:cs typeface="Palatino Linotype" panose="0204050205050503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Merriweather Light" panose="02060503050406030704" pitchFamily="18" charset="0"/>
                          <a:ea typeface="Times New Roman" panose="02020603050405020304" pitchFamily="18" charset="0"/>
                          <a:cs typeface="Palatino Linotype" panose="02040502050505030304" pitchFamily="18" charset="0"/>
                        </a:rPr>
                        <a:t>Criterium</a:t>
                      </a:r>
                      <a:endParaRPr lang="nl-NL" sz="1600" b="1" dirty="0">
                        <a:effectLst/>
                        <a:latin typeface="Merriweather Light" panose="02060503050406030704" pitchFamily="18" charset="0"/>
                        <a:ea typeface="Times New Roman" panose="02020603050405020304" pitchFamily="18" charset="0"/>
                        <a:cs typeface="Palatino Linotype" panose="0204050205050503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0971848"/>
                  </a:ext>
                </a:extLst>
              </a:tr>
              <a:tr h="552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nl-NL" sz="1600" dirty="0" err="1">
                          <a:effectLst/>
                          <a:latin typeface="Merriweather Light" panose="020605030504060307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Behavior</a:t>
                      </a:r>
                      <a:r>
                        <a:rPr lang="nl-NL" sz="1600" dirty="0">
                          <a:effectLst/>
                          <a:latin typeface="Merriweather Light" panose="020605030504060307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Change</a:t>
                      </a:r>
                      <a:endParaRPr lang="nl-NL" sz="1600" dirty="0">
                        <a:effectLst/>
                        <a:latin typeface="Merriweather Light" panose="02060503050406030704" pitchFamily="18" charset="0"/>
                        <a:ea typeface="Times New Roman" panose="02020603050405020304" pitchFamily="18" charset="0"/>
                        <a:cs typeface="Palatino Linotype" panose="0204050205050503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nl-NL" sz="1600" dirty="0">
                          <a:effectLst/>
                          <a:latin typeface="Merriweather Light" panose="020605030504060307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1. </a:t>
                      </a:r>
                      <a:r>
                        <a:rPr lang="nl-NL" sz="1600" dirty="0" err="1">
                          <a:effectLst/>
                          <a:latin typeface="Merriweather Light" panose="020605030504060307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Effective</a:t>
                      </a:r>
                      <a:r>
                        <a:rPr lang="nl-NL" sz="1600" dirty="0">
                          <a:effectLst/>
                          <a:latin typeface="Merriweather Light" panose="020605030504060307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nl-NL" sz="1600" dirty="0" err="1">
                          <a:effectLst/>
                          <a:latin typeface="Merriweather Light" panose="020605030504060307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behavior</a:t>
                      </a:r>
                      <a:r>
                        <a:rPr lang="nl-NL" sz="1600" dirty="0">
                          <a:effectLst/>
                          <a:latin typeface="Merriweather Light" panose="020605030504060307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change</a:t>
                      </a:r>
                      <a:endParaRPr lang="nl-NL" sz="1600" dirty="0">
                        <a:effectLst/>
                        <a:latin typeface="Merriweather Light" panose="02060503050406030704" pitchFamily="18" charset="0"/>
                        <a:ea typeface="Times New Roman" panose="02020603050405020304" pitchFamily="18" charset="0"/>
                        <a:cs typeface="Palatino Linotype" panose="0204050205050503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756221"/>
                  </a:ext>
                </a:extLst>
              </a:tr>
              <a:tr h="552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nl-NL" sz="1600" dirty="0">
                          <a:effectLst/>
                          <a:latin typeface="Merriweather Light" panose="020605030504060307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l-NL" sz="1600" dirty="0">
                        <a:effectLst/>
                        <a:latin typeface="Merriweather Light" panose="02060503050406030704" pitchFamily="18" charset="0"/>
                        <a:ea typeface="Times New Roman" panose="02020603050405020304" pitchFamily="18" charset="0"/>
                        <a:cs typeface="Palatino Linotype" panose="0204050205050503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nl-NL" sz="1600" dirty="0">
                          <a:effectLst/>
                          <a:latin typeface="Merriweather Light" panose="020605030504060307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 </a:t>
                      </a:r>
                      <a:r>
                        <a:rPr lang="nl-NL" sz="1600" dirty="0" err="1">
                          <a:effectLst/>
                          <a:latin typeface="Merriweather Light" panose="020605030504060307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Efficient</a:t>
                      </a:r>
                      <a:r>
                        <a:rPr lang="nl-NL" sz="1600" dirty="0">
                          <a:effectLst/>
                          <a:latin typeface="Merriweather Light" panose="020605030504060307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nl-NL" sz="1600" dirty="0" err="1">
                          <a:effectLst/>
                          <a:latin typeface="Merriweather Light" panose="020605030504060307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behavior</a:t>
                      </a:r>
                      <a:r>
                        <a:rPr lang="nl-NL" sz="1600" dirty="0">
                          <a:effectLst/>
                          <a:latin typeface="Merriweather Light" panose="020605030504060307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change</a:t>
                      </a:r>
                      <a:endParaRPr lang="nl-NL" sz="1600" dirty="0">
                        <a:effectLst/>
                        <a:latin typeface="Merriweather Light" panose="02060503050406030704" pitchFamily="18" charset="0"/>
                        <a:ea typeface="Times New Roman" panose="02020603050405020304" pitchFamily="18" charset="0"/>
                        <a:cs typeface="Palatino Linotype" panose="0204050205050503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nl-NL" sz="1600" dirty="0">
                          <a:effectLst/>
                          <a:latin typeface="Merriweather Light" panose="020605030504060307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l-NL" sz="1600" dirty="0">
                        <a:effectLst/>
                        <a:latin typeface="Merriweather Light" panose="02060503050406030704" pitchFamily="18" charset="0"/>
                        <a:ea typeface="Times New Roman" panose="02020603050405020304" pitchFamily="18" charset="0"/>
                        <a:cs typeface="Palatino Linotype" panose="0204050205050503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4617829"/>
                  </a:ext>
                </a:extLst>
              </a:tr>
              <a:tr h="552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nl-NL" sz="1600" dirty="0" err="1">
                          <a:effectLst/>
                          <a:latin typeface="Merriweather Light" panose="020605030504060307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Acceptance</a:t>
                      </a:r>
                      <a:endParaRPr lang="nl-NL" sz="1600" dirty="0">
                        <a:effectLst/>
                        <a:latin typeface="Merriweather Light" panose="02060503050406030704" pitchFamily="18" charset="0"/>
                        <a:ea typeface="Times New Roman" panose="02020603050405020304" pitchFamily="18" charset="0"/>
                        <a:cs typeface="Palatino Linotype" panose="0204050205050503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431800" algn="l"/>
                        </a:tabLst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Merriweather Light" panose="020605030504060307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3. Political support</a:t>
                      </a:r>
                      <a:b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Merriweather Light" panose="020605030504060307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</a:br>
                      <a:endParaRPr lang="nl-NL" sz="1600" kern="1200" dirty="0">
                        <a:solidFill>
                          <a:schemeClr val="tx1"/>
                        </a:solidFill>
                        <a:effectLst/>
                        <a:latin typeface="Merriweather Light" panose="020605030504060307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3985937"/>
                  </a:ext>
                </a:extLst>
              </a:tr>
              <a:tr h="552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nl-NL" sz="1600" i="1" dirty="0">
                          <a:effectLst/>
                          <a:latin typeface="Merriweather Light" panose="020605030504060307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l-NL" sz="1600" dirty="0">
                        <a:effectLst/>
                        <a:latin typeface="Merriweather Light" panose="02060503050406030704" pitchFamily="18" charset="0"/>
                        <a:ea typeface="Times New Roman" panose="02020603050405020304" pitchFamily="18" charset="0"/>
                        <a:cs typeface="Palatino Linotype" panose="0204050205050503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431800" algn="l"/>
                        </a:tabLst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Merriweather Light" panose="020605030504060307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4. Organizational support</a:t>
                      </a:r>
                      <a:endParaRPr lang="nl-NL" sz="1600" kern="1200" dirty="0">
                        <a:solidFill>
                          <a:schemeClr val="tx1"/>
                        </a:solidFill>
                        <a:effectLst/>
                        <a:latin typeface="Merriweather Light" panose="020605030504060307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510636"/>
                  </a:ext>
                </a:extLst>
              </a:tr>
              <a:tr h="552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nl-NL" sz="1600" i="1" dirty="0">
                          <a:effectLst/>
                          <a:latin typeface="Merriweather Light" panose="020605030504060307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nl-NL" sz="1600" dirty="0">
                        <a:effectLst/>
                        <a:latin typeface="Merriweather Light" panose="02060503050406030704" pitchFamily="18" charset="0"/>
                        <a:ea typeface="Times New Roman" panose="02020603050405020304" pitchFamily="18" charset="0"/>
                        <a:cs typeface="Palatino Linotype" panose="0204050205050503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431800" algn="l"/>
                        </a:tabLst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Merriweather Light" panose="020605030504060307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5. Personal support</a:t>
                      </a:r>
                      <a:endParaRPr lang="nl-NL" sz="1600" kern="1200" dirty="0">
                        <a:solidFill>
                          <a:schemeClr val="tx1"/>
                        </a:solidFill>
                        <a:effectLst/>
                        <a:latin typeface="Merriweather Light" panose="020605030504060307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789624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14987146-FA3B-4C30-9350-6F56C434F9D8}"/>
              </a:ext>
            </a:extLst>
          </p:cNvPr>
          <p:cNvSpPr/>
          <p:nvPr/>
        </p:nvSpPr>
        <p:spPr>
          <a:xfrm>
            <a:off x="279400" y="6224986"/>
            <a:ext cx="64812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400" b="0" dirty="0">
                <a:latin typeface="Merriweather Light" panose="02060503050406030704" pitchFamily="18" charset="0"/>
              </a:rPr>
              <a:t>Tummers, L. G. (2019). </a:t>
            </a:r>
            <a:r>
              <a:rPr lang="nl-NL" sz="1400" b="0" i="1" dirty="0">
                <a:latin typeface="Merriweather Light" panose="02060503050406030704" pitchFamily="18" charset="0"/>
              </a:rPr>
              <a:t>Naar gedragen gedragsverandering: Passende interventies in publiek management </a:t>
            </a:r>
            <a:r>
              <a:rPr lang="nl-NL" sz="1400" b="0" dirty="0">
                <a:latin typeface="Merriweather Light" panose="02060503050406030704" pitchFamily="18" charset="0"/>
              </a:rPr>
              <a:t>(oratie). Utrecht: Universiteit Utrecht.</a:t>
            </a:r>
          </a:p>
        </p:txBody>
      </p:sp>
    </p:spTree>
    <p:extLst>
      <p:ext uri="{BB962C8B-B14F-4D97-AF65-F5344CB8AC3E}">
        <p14:creationId xmlns:p14="http://schemas.microsoft.com/office/powerpoint/2010/main" val="547458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1D719-2EE5-4D0C-B07E-946706B64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Challenges in Academia where behavior change is needed</a:t>
            </a:r>
            <a:endParaRPr lang="nl-NL" dirty="0"/>
          </a:p>
        </p:txBody>
      </p:sp>
      <p:pic>
        <p:nvPicPr>
          <p:cNvPr id="4" name="Picture 2" descr="https://s3.amazonaws.com/lowres.cartoonstock.com/education-teaching-university-academia-academics-publisher-published-rmon2117_low.jpg">
            <a:extLst>
              <a:ext uri="{FF2B5EF4-FFF2-40B4-BE49-F238E27FC236}">
                <a16:creationId xmlns:a16="http://schemas.microsoft.com/office/drawing/2014/main" id="{EAC5B369-53B4-4028-B832-20F2AB96F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99795"/>
            <a:ext cx="3554661" cy="286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C175C8-C55C-4A93-81A5-58C2BE72D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100" y="2007878"/>
            <a:ext cx="4726470" cy="573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0C36AD-49F4-4B6D-AE28-4C9CCB08A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434" y="5791803"/>
            <a:ext cx="8829675" cy="552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40D698-8500-4793-ACBB-687959EA7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3100" y="2833876"/>
            <a:ext cx="4203700" cy="27361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FCE94C-FE42-444A-9AE9-E3E9F06052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6427" y="1166723"/>
            <a:ext cx="1667153" cy="166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279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Conclusions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05647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77FB1829B8B3449DA817FEF7B9EE2D" ma:contentTypeVersion="5" ma:contentTypeDescription="Create a new document." ma:contentTypeScope="" ma:versionID="6cd73d609c3bded9491f2459d6ca9026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f0f7d3263614a47acd1e0fdb4f78b6e4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50CD3C-DAF6-486B-9A60-D79E6623F6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1F462DB-1858-4824-813D-1B01B1EC85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267</Words>
  <Application>Microsoft Office PowerPoint</Application>
  <PresentationFormat>On-screen Show (4:3)</PresentationFormat>
  <Paragraphs>78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ＭＳ Ｐゴシック</vt:lpstr>
      <vt:lpstr>Arial</vt:lpstr>
      <vt:lpstr>Calibri</vt:lpstr>
      <vt:lpstr>Lucida Grande</vt:lpstr>
      <vt:lpstr>Merriweather Light</vt:lpstr>
      <vt:lpstr>Palatino Linotype</vt:lpstr>
      <vt:lpstr>Times New Roman</vt:lpstr>
      <vt:lpstr>Verdana</vt:lpstr>
      <vt:lpstr>Wingdings</vt:lpstr>
      <vt:lpstr>Custom Design</vt:lpstr>
      <vt:lpstr> </vt:lpstr>
      <vt:lpstr>Goals of this presentation</vt:lpstr>
      <vt:lpstr>1. How can we change behavior?</vt:lpstr>
      <vt:lpstr>Three traditional ways to change behavior</vt:lpstr>
      <vt:lpstr>Nudges as a fourth way to change behavior</vt:lpstr>
      <vt:lpstr>2. When is behavior accepted?</vt:lpstr>
      <vt:lpstr>A model for Accepted Behavior Change</vt:lpstr>
      <vt:lpstr>Challenges in Academia where behavior change is needed</vt:lpstr>
      <vt:lpstr>Conclusions</vt:lpstr>
      <vt:lpstr>Summary</vt:lpstr>
      <vt:lpstr>PowerPoint Presentation</vt:lpstr>
    </vt:vector>
  </TitlesOfParts>
  <Company>UU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Bachelorvoorlichting november 2012</dc:title>
  <dc:creator>Emy</dc:creator>
  <cp:lastModifiedBy>Tummers, L.G. (Lars)</cp:lastModifiedBy>
  <cp:revision>174</cp:revision>
  <dcterms:created xsi:type="dcterms:W3CDTF">2013-11-18T09:36:36Z</dcterms:created>
  <dcterms:modified xsi:type="dcterms:W3CDTF">2019-05-13T09:58:42Z</dcterms:modified>
</cp:coreProperties>
</file>